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_rels/item3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media/image577.png" ContentType="image/png"/>
  <Override PartName="/ppt/media/image57.png" ContentType="image/png"/>
  <Override PartName="/ppt/media/image1.png" ContentType="image/png"/>
  <Override PartName="/ppt/media/image298.png" ContentType="image/png"/>
  <Override PartName="/ppt/media/image1188.png" ContentType="image/png"/>
  <Override PartName="/ppt/media/image1189.png" ContentType="image/png"/>
  <Override PartName="/ppt/media/image299.png" ContentType="image/png"/>
  <Override PartName="/ppt/media/image2.png" ContentType="image/png"/>
  <Override PartName="/ppt/media/image58.png" ContentType="image/png"/>
  <Override PartName="/ppt/media/image578.png" ContentType="image/png"/>
  <Override PartName="/ppt/media/image1020.png" ContentType="image/png"/>
  <Override PartName="/ppt/media/image130.png" ContentType="image/png"/>
  <Override PartName="/ppt/media/image3.png" ContentType="image/png"/>
  <Override PartName="/ppt/media/image131.png" ContentType="image/png"/>
  <Override PartName="/ppt/media/image1021.png" ContentType="image/png"/>
  <Override PartName="/ppt/media/image59.png" ContentType="image/png"/>
  <Override PartName="/ppt/media/image579.png" ContentType="image/png"/>
  <Override PartName="/ppt/media/image4.png" ContentType="image/png"/>
  <Override PartName="/ppt/media/image70.png" ContentType="image/png"/>
  <Override PartName="/ppt/media/image590.png" ContentType="image/png"/>
  <Override PartName="/ppt/media/image300.png" ContentType="image/png"/>
  <Override PartName="/ppt/media/image5.png" ContentType="image/png"/>
  <Override PartName="/ppt/media/image71.png" ContentType="image/png"/>
  <Override PartName="/ppt/media/image591.png" ContentType="image/png"/>
  <Override PartName="/ppt/media/image301.png" ContentType="image/png"/>
  <Override PartName="/ppt/media/image6.png" ContentType="image/png"/>
  <Override PartName="/ppt/media/image72.png" ContentType="image/png"/>
  <Override PartName="/ppt/media/image592.png" ContentType="image/png"/>
  <Override PartName="/ppt/media/image302.png" ContentType="image/png"/>
  <Override PartName="/ppt/media/image7.png" ContentType="image/png"/>
  <Override PartName="/ppt/media/image73.png" ContentType="image/png"/>
  <Override PartName="/ppt/media/image593.png" ContentType="image/png"/>
  <Override PartName="/ppt/media/image303.png" ContentType="image/png"/>
  <Override PartName="/ppt/media/image8.png" ContentType="image/png"/>
  <Override PartName="/ppt/media/image74.png" ContentType="image/png"/>
  <Override PartName="/ppt/media/image594.png" ContentType="image/png"/>
  <Override PartName="/ppt/media/image304.png" ContentType="image/png"/>
  <Override PartName="/ppt/media/image9.png" ContentType="image/png"/>
  <Override PartName="/ppt/media/image75.png" ContentType="image/png"/>
  <Override PartName="/ppt/media/image595.png" ContentType="image/png"/>
  <Override PartName="/ppt/media/image10.png" ContentType="image/png"/>
  <Override PartName="/ppt/media/image530.png" ContentType="image/png"/>
  <Override PartName="/ppt/media/image11.png" ContentType="image/png"/>
  <Override PartName="/ppt/media/image531.png" ContentType="image/png"/>
  <Override PartName="/ppt/media/image12.png" ContentType="image/png"/>
  <Override PartName="/ppt/media/image532.png" ContentType="image/png"/>
  <Override PartName="/ppt/media/image13.png" ContentType="image/png"/>
  <Override PartName="/ppt/media/image533.png" ContentType="image/png"/>
  <Override PartName="/ppt/media/image14.png" ContentType="image/png"/>
  <Override PartName="/ppt/media/image534.png" ContentType="image/png"/>
  <Override PartName="/ppt/media/image15.png" ContentType="image/png"/>
  <Override PartName="/ppt/media/image535.png" ContentType="image/png"/>
  <Override PartName="/ppt/media/image16.png" ContentType="image/png"/>
  <Override PartName="/ppt/media/image536.png" ContentType="image/png"/>
  <Override PartName="/ppt/media/image380.png" ContentType="image/png"/>
  <Override PartName="/ppt/media/image17.png" ContentType="image/png"/>
  <Override PartName="/ppt/media/image537.png" ContentType="image/png"/>
  <Override PartName="/ppt/media/image381.png" ContentType="image/png"/>
  <Override PartName="/ppt/media/image18.png" ContentType="image/png"/>
  <Override PartName="/ppt/media/image538.png" ContentType="image/png"/>
  <Override PartName="/ppt/media/image382.png" ContentType="image/png"/>
  <Override PartName="/ppt/media/image19.png" ContentType="image/png"/>
  <Override PartName="/ppt/media/image539.png" ContentType="image/png"/>
  <Override PartName="/ppt/media/image540.png" ContentType="image/png"/>
  <Override PartName="/ppt/media/image20.png" ContentType="image/png"/>
  <Override PartName="/ppt/media/image541.png" ContentType="image/png"/>
  <Override PartName="/ppt/media/image21.png" ContentType="image/png"/>
  <Override PartName="/ppt/media/image542.png" ContentType="image/png"/>
  <Override PartName="/ppt/media/image22.png" ContentType="image/png"/>
  <Override PartName="/ppt/media/image543.png" ContentType="image/png"/>
  <Override PartName="/ppt/media/image23.png" ContentType="image/png"/>
  <Override PartName="/ppt/media/image544.png" ContentType="image/png"/>
  <Override PartName="/ppt/media/image24.png" ContentType="image/png"/>
  <Override PartName="/ppt/media/image545.png" ContentType="image/png"/>
  <Override PartName="/ppt/media/image25.png" ContentType="image/png"/>
  <Override PartName="/ppt/media/image546.png" ContentType="image/png"/>
  <Override PartName="/ppt/media/image26.png" ContentType="image/png"/>
  <Override PartName="/ppt/media/image547.png" ContentType="image/png"/>
  <Override PartName="/ppt/media/image27.png" ContentType="image/png"/>
  <Override PartName="/ppt/media/image390.png" ContentType="image/png"/>
  <Override PartName="/ppt/media/image548.png" ContentType="image/png"/>
  <Override PartName="/ppt/media/image28.png" ContentType="image/png"/>
  <Override PartName="/ppt/media/image100.png" ContentType="image/png"/>
  <Override PartName="/ppt/media/image391.png" ContentType="image/png"/>
  <Override PartName="/ppt/media/image549.png" ContentType="image/png"/>
  <Override PartName="/ppt/media/image29.png" ContentType="image/png"/>
  <Override PartName="/ppt/media/image101.png" ContentType="image/png"/>
  <Override PartName="/ppt/media/image392.png" ContentType="image/png"/>
  <Override PartName="/ppt/media/image550.png" ContentType="image/png"/>
  <Override PartName="/ppt/media/image30.png" ContentType="image/png"/>
  <Override PartName="/ppt/media/image551.png" ContentType="image/png"/>
  <Override PartName="/ppt/media/image31.png" ContentType="image/png"/>
  <Override PartName="/ppt/media/image552.png" ContentType="image/png"/>
  <Override PartName="/ppt/media/image32.png" ContentType="image/png"/>
  <Override PartName="/ppt/media/image553.png" ContentType="image/png"/>
  <Override PartName="/ppt/media/image33.png" ContentType="image/png"/>
  <Override PartName="/ppt/media/image554.png" ContentType="image/png"/>
  <Override PartName="/ppt/media/image34.png" ContentType="image/png"/>
  <Override PartName="/ppt/media/image555.png" ContentType="image/png"/>
  <Override PartName="/ppt/media/image35.png" ContentType="image/png"/>
  <Override PartName="/ppt/media/image556.png" ContentType="image/png"/>
  <Override PartName="/ppt/media/image36.png" ContentType="image/png"/>
  <Override PartName="/ppt/media/image557.png" ContentType="image/png"/>
  <Override PartName="/ppt/media/image37.png" ContentType="image/png"/>
  <Override PartName="/ppt/media/image558.png" ContentType="image/png"/>
  <Override PartName="/ppt/media/image38.png" ContentType="image/png"/>
  <Override PartName="/ppt/media/image1000.png" ContentType="image/png"/>
  <Override PartName="/ppt/media/image110.png" ContentType="image/png"/>
  <Override PartName="/ppt/media/image559.png" ContentType="image/png"/>
  <Override PartName="/ppt/media/image39.png" ContentType="image/png"/>
  <Override PartName="/ppt/media/image1001.png" ContentType="image/png"/>
  <Override PartName="/ppt/media/image111.png" ContentType="image/png"/>
  <Override PartName="/ppt/media/image560.png" ContentType="image/png"/>
  <Override PartName="/ppt/media/image40.png" ContentType="image/png"/>
  <Override PartName="/ppt/media/image561.png" ContentType="image/png"/>
  <Override PartName="/ppt/media/image41.png" ContentType="image/png"/>
  <Override PartName="/ppt/media/image562.png" ContentType="image/png"/>
  <Override PartName="/ppt/media/image42.png" ContentType="image/png"/>
  <Override PartName="/ppt/media/image563.png" ContentType="image/png"/>
  <Override PartName="/ppt/media/image43.png" ContentType="image/png"/>
  <Override PartName="/ppt/media/image564.png" ContentType="image/png"/>
  <Override PartName="/ppt/media/image44.png" ContentType="image/png"/>
  <Override PartName="/ppt/media/image565.png" ContentType="image/png"/>
  <Override PartName="/ppt/media/image45.png" ContentType="image/png"/>
  <Override PartName="/ppt/media/image566.png" ContentType="image/png"/>
  <Override PartName="/ppt/media/image46.png" ContentType="image/png"/>
  <Override PartName="/ppt/media/image567.png" ContentType="image/png"/>
  <Override PartName="/ppt/media/image47.png" ContentType="image/png"/>
  <Override PartName="/ppt/media/image568.png" ContentType="image/png"/>
  <Override PartName="/ppt/media/image48.png" ContentType="image/png"/>
  <Override PartName="/ppt/media/image1010.png" ContentType="image/png"/>
  <Override PartName="/ppt/media/image120.png" ContentType="image/png"/>
  <Override PartName="/ppt/media/image569.png" ContentType="image/png"/>
  <Override PartName="/ppt/media/image49.png" ContentType="image/png"/>
  <Override PartName="/ppt/media/image1011.png" ContentType="image/png"/>
  <Override PartName="/ppt/media/image121.png" ContentType="image/png"/>
  <Override PartName="/ppt/media/image570.png" ContentType="image/png"/>
  <Override PartName="/ppt/media/image50.png" ContentType="image/png"/>
  <Override PartName="/ppt/media/image571.png" ContentType="image/png"/>
  <Override PartName="/ppt/media/image51.png" ContentType="image/png"/>
  <Override PartName="/ppt/media/image572.png" ContentType="image/png"/>
  <Override PartName="/ppt/media/image52.png" ContentType="image/png"/>
  <Override PartName="/ppt/media/image573.png" ContentType="image/png"/>
  <Override PartName="/ppt/media/image53.png" ContentType="image/png"/>
  <Override PartName="/ppt/media/image574.png" ContentType="image/png"/>
  <Override PartName="/ppt/media/image54.png" ContentType="image/png"/>
  <Override PartName="/ppt/media/image575.png" ContentType="image/png"/>
  <Override PartName="/ppt/media/image55.png" ContentType="image/png"/>
  <Override PartName="/ppt/media/image576.png" ContentType="image/png"/>
  <Override PartName="/ppt/media/image56.png" ContentType="image/png"/>
  <Override PartName="/ppt/media/image580.png" ContentType="image/png"/>
  <Override PartName="/ppt/media/image60.png" ContentType="image/png"/>
  <Override PartName="/ppt/media/image581.png" ContentType="image/png"/>
  <Override PartName="/ppt/media/image61.png" ContentType="image/png"/>
  <Override PartName="/ppt/media/image582.png" ContentType="image/png"/>
  <Override PartName="/ppt/media/image62.png" ContentType="image/png"/>
  <Override PartName="/ppt/media/image583.png" ContentType="image/png"/>
  <Override PartName="/ppt/media/image63.png" ContentType="image/png"/>
  <Override PartName="/ppt/media/image584.png" ContentType="image/png"/>
  <Override PartName="/ppt/media/image64.png" ContentType="image/png"/>
  <Override PartName="/ppt/media/image585.png" ContentType="image/png"/>
  <Override PartName="/ppt/media/image65.png" ContentType="image/png"/>
  <Override PartName="/ppt/media/image586.png" ContentType="image/png"/>
  <Override PartName="/ppt/media/image66.png" ContentType="image/png"/>
  <Override PartName="/ppt/media/image587.png" ContentType="image/png"/>
  <Override PartName="/ppt/media/image67.png" ContentType="image/png"/>
  <Override PartName="/ppt/media/image588.png" ContentType="image/png"/>
  <Override PartName="/ppt/media/image68.png" ContentType="image/png"/>
  <Override PartName="/ppt/media/image140.png" ContentType="image/png"/>
  <Override PartName="/ppt/media/image1030.png" ContentType="image/png"/>
  <Override PartName="/ppt/media/image589.png" ContentType="image/png"/>
  <Override PartName="/ppt/media/image69.png" ContentType="image/png"/>
  <Override PartName="/ppt/media/image141.png" ContentType="image/png"/>
  <Override PartName="/ppt/media/image1031.png" ContentType="image/png"/>
  <Override PartName="/ppt/media/image596.png" ContentType="image/png"/>
  <Override PartName="/ppt/media/image76.png" ContentType="image/png"/>
  <Override PartName="/ppt/media/image305.png" ContentType="image/png"/>
  <Override PartName="/ppt/media/image597.png" ContentType="image/png"/>
  <Override PartName="/ppt/media/image77.png" ContentType="image/png"/>
  <Override PartName="/ppt/media/image306.png" ContentType="image/png"/>
  <Override PartName="/ppt/media/image150.png" ContentType="image/png"/>
  <Override PartName="/ppt/media/image1040.png" ContentType="image/png"/>
  <Override PartName="/ppt/media/image598.png" ContentType="image/png"/>
  <Override PartName="/ppt/media/image78.png" ContentType="image/png"/>
  <Override PartName="/ppt/media/image307.png" ContentType="image/png"/>
  <Override PartName="/ppt/media/image151.png" ContentType="image/png"/>
  <Override PartName="/ppt/media/image1041.png" ContentType="image/png"/>
  <Override PartName="/ppt/media/image599.png" ContentType="image/png"/>
  <Override PartName="/ppt/media/image79.png" ContentType="image/png"/>
  <Override PartName="/ppt/media/image308.png" ContentType="image/png"/>
  <Override PartName="/ppt/media/image80.png" ContentType="image/png"/>
  <Override PartName="/ppt/media/image81.png" ContentType="image/png"/>
  <Override PartName="/ppt/media/image310.png" ContentType="image/png"/>
  <Override PartName="/ppt/media/image1200.png" ContentType="image/png"/>
  <Override PartName="/ppt/media/image82.png" ContentType="image/png"/>
  <Override PartName="/ppt/media/image311.png" ContentType="image/png"/>
  <Override PartName="/ppt/media/image1201.png" ContentType="image/png"/>
  <Override PartName="/ppt/media/image83.png" ContentType="image/png"/>
  <Override PartName="/ppt/media/image312.png" ContentType="image/png"/>
  <Override PartName="/ppt/media/image1202.png" ContentType="image/png"/>
  <Override PartName="/ppt/media/image84.png" ContentType="image/png"/>
  <Override PartName="/ppt/media/image313.png" ContentType="image/png"/>
  <Override PartName="/ppt/media/image1203.png" ContentType="image/png"/>
  <Override PartName="/ppt/media/image85.png" ContentType="image/png"/>
  <Override PartName="/ppt/media/image314.png" ContentType="image/png"/>
  <Override PartName="/ppt/media/image1204.png" ContentType="image/png"/>
  <Override PartName="/ppt/media/image86.png" ContentType="image/png"/>
  <Override PartName="/ppt/media/image315.png" ContentType="image/png"/>
  <Override PartName="/ppt/media/image1205.png" ContentType="image/png"/>
  <Override PartName="/ppt/media/image87.png" ContentType="image/png"/>
  <Override PartName="/ppt/media/image316.png" ContentType="image/png"/>
  <Override PartName="/ppt/media/image1206.png" ContentType="image/png"/>
  <Override PartName="/ppt/media/image160.png" ContentType="image/png"/>
  <Override PartName="/ppt/media/image1050.png" ContentType="image/png"/>
  <Override PartName="/ppt/media/image88.png" ContentType="image/png"/>
  <Override PartName="/ppt/media/image317.png" ContentType="image/png"/>
  <Override PartName="/ppt/media/image1207.png" ContentType="image/png"/>
  <Override PartName="/ppt/media/image161.png" ContentType="image/png"/>
  <Override PartName="/ppt/media/image1051.png" ContentType="image/png"/>
  <Override PartName="/ppt/media/image89.png" ContentType="image/png"/>
  <Override PartName="/ppt/media/image318.png" ContentType="image/png"/>
  <Override PartName="/ppt/media/image1208.png" ContentType="image/png"/>
  <Override PartName="/ppt/media/image90.png" ContentType="image/png"/>
  <Override PartName="/ppt/media/image91.png" ContentType="image/png"/>
  <Override PartName="/ppt/media/image320.png" ContentType="image/png"/>
  <Override PartName="/ppt/media/image1210.png" ContentType="image/png"/>
  <Override PartName="/ppt/media/image92.png" ContentType="image/png"/>
  <Override PartName="/ppt/media/image321.png" ContentType="image/png"/>
  <Override PartName="/ppt/media/image1211.png" ContentType="image/png"/>
  <Override PartName="/ppt/media/image93.png" ContentType="image/png"/>
  <Override PartName="/ppt/media/image322.png" ContentType="image/png"/>
  <Override PartName="/ppt/media/image1212.png" ContentType="image/png"/>
  <Override PartName="/ppt/media/image94.png" ContentType="image/png"/>
  <Override PartName="/ppt/media/image323.png" ContentType="image/png"/>
  <Override PartName="/ppt/media/image1213.png" ContentType="image/png"/>
  <Override PartName="/ppt/media/image95.png" ContentType="image/png"/>
  <Override PartName="/ppt/media/image324.png" ContentType="image/png"/>
  <Override PartName="/ppt/media/image1214.png" ContentType="image/png"/>
  <Override PartName="/ppt/media/image96.png" ContentType="image/png"/>
  <Override PartName="/ppt/media/image325.png" ContentType="image/png"/>
  <Override PartName="/ppt/media/image1215.png" ContentType="image/png"/>
  <Override PartName="/ppt/media/image97.png" ContentType="image/png"/>
  <Override PartName="/ppt/media/image326.png" ContentType="image/png"/>
  <Override PartName="/ppt/media/image1216.png" ContentType="image/png"/>
  <Override PartName="/ppt/media/image170.png" ContentType="image/png"/>
  <Override PartName="/ppt/media/image1060.png" ContentType="image/png"/>
  <Override PartName="/ppt/media/image98.png" ContentType="image/png"/>
  <Override PartName="/ppt/media/image327.png" ContentType="image/png"/>
  <Override PartName="/ppt/media/image1217.png" ContentType="image/png"/>
  <Override PartName="/ppt/media/image171.png" ContentType="image/png"/>
  <Override PartName="/ppt/media/image1061.png" ContentType="image/png"/>
  <Override PartName="/ppt/media/image99.png" ContentType="image/png"/>
  <Override PartName="/ppt/media/image328.png" ContentType="image/png"/>
  <Override PartName="/ppt/media/image1218.png" ContentType="image/png"/>
  <Override PartName="/ppt/media/image102.png" ContentType="image/png"/>
  <Override PartName="/ppt/media/image393.png" ContentType="image/png"/>
  <Override PartName="/ppt/media/image103.png" ContentType="image/png"/>
  <Override PartName="/ppt/media/image394.png" ContentType="image/png"/>
  <Override PartName="/ppt/media/image104.png" ContentType="image/png"/>
  <Override PartName="/ppt/media/image395.png" ContentType="image/png"/>
  <Override PartName="/ppt/media/image105.png" ContentType="image/png"/>
  <Override PartName="/ppt/media/image396.png" ContentType="image/png"/>
  <Override PartName="/ppt/media/image106.png" ContentType="image/png"/>
  <Override PartName="/ppt/media/image397.png" ContentType="image/png"/>
  <Override PartName="/ppt/media/image107.png" ContentType="image/png"/>
  <Override PartName="/ppt/media/image398.png" ContentType="image/png"/>
  <Override PartName="/ppt/media/image108.png" ContentType="image/png"/>
  <Override PartName="/ppt/media/image399.png" ContentType="image/png"/>
  <Override PartName="/ppt/media/image109.png" ContentType="image/png"/>
  <Override PartName="/ppt/media/image1002.png" ContentType="image/png"/>
  <Override PartName="/ppt/media/image112.png" ContentType="image/png"/>
  <Override PartName="/ppt/media/image1003.png" ContentType="image/png"/>
  <Override PartName="/ppt/media/image113.png" ContentType="image/png"/>
  <Override PartName="/ppt/media/image1004.png" ContentType="image/png"/>
  <Override PartName="/ppt/media/image114.png" ContentType="image/png"/>
  <Override PartName="/ppt/media/image1005.png" ContentType="image/png"/>
  <Override PartName="/ppt/media/image115.png" ContentType="image/png"/>
  <Override PartName="/ppt/media/image1006.png" ContentType="image/png"/>
  <Override PartName="/ppt/media/image116.png" ContentType="image/png"/>
  <Override PartName="/ppt/media/image1007.png" ContentType="image/png"/>
  <Override PartName="/ppt/media/image117.png" ContentType="image/png"/>
  <Override PartName="/ppt/media/image1008.png" ContentType="image/png"/>
  <Override PartName="/ppt/media/image118.png" ContentType="image/png"/>
  <Override PartName="/ppt/media/image1009.png" ContentType="image/png"/>
  <Override PartName="/ppt/media/image119.png" ContentType="image/png"/>
  <Override PartName="/ppt/media/image1012.png" ContentType="image/png"/>
  <Override PartName="/ppt/media/image122.png" ContentType="image/png"/>
  <Override PartName="/ppt/media/image1013.png" ContentType="image/png"/>
  <Override PartName="/ppt/media/image123.png" ContentType="image/png"/>
  <Override PartName="/ppt/media/image1014.png" ContentType="image/png"/>
  <Override PartName="/ppt/media/image124.png" ContentType="image/png"/>
  <Override PartName="/ppt/media/image1015.png" ContentType="image/png"/>
  <Override PartName="/ppt/media/image125.png" ContentType="image/png"/>
  <Override PartName="/ppt/media/image1016.png" ContentType="image/png"/>
  <Override PartName="/ppt/media/image126.png" ContentType="image/png"/>
  <Override PartName="/ppt/media/image1017.png" ContentType="image/png"/>
  <Override PartName="/ppt/media/image127.png" ContentType="image/png"/>
  <Override PartName="/ppt/media/image1018.png" ContentType="image/png"/>
  <Override PartName="/ppt/media/image128.png" ContentType="image/png"/>
  <Override PartName="/ppt/media/image1019.png" ContentType="image/png"/>
  <Override PartName="/ppt/media/image129.png" ContentType="image/png"/>
  <Override PartName="/ppt/media/image1022.png" ContentType="image/png"/>
  <Override PartName="/ppt/media/image132.png" ContentType="image/png"/>
  <Override PartName="/ppt/media/image1023.png" ContentType="image/png"/>
  <Override PartName="/ppt/media/image133.png" ContentType="image/png"/>
  <Override PartName="/ppt/media/image1024.png" ContentType="image/png"/>
  <Override PartName="/ppt/media/image134.png" ContentType="image/png"/>
  <Override PartName="/ppt/media/image135.png" ContentType="image/png"/>
  <Override PartName="/ppt/media/image1025.png" ContentType="image/png"/>
  <Override PartName="/ppt/media/image136.png" ContentType="image/png"/>
  <Override PartName="/ppt/media/image1026.png" ContentType="image/png"/>
  <Override PartName="/ppt/media/image137.png" ContentType="image/png"/>
  <Override PartName="/ppt/media/image1027.png" ContentType="image/png"/>
  <Override PartName="/ppt/media/image138.png" ContentType="image/png"/>
  <Override PartName="/ppt/media/image1028.png" ContentType="image/png"/>
  <Override PartName="/ppt/media/image139.png" ContentType="image/png"/>
  <Override PartName="/ppt/media/image1029.png" ContentType="image/png"/>
  <Override PartName="/ppt/media/image142.png" ContentType="image/png"/>
  <Override PartName="/ppt/media/image1032.png" ContentType="image/png"/>
  <Override PartName="/ppt/media/image143.png" ContentType="image/png"/>
  <Override PartName="/ppt/media/image1033.png" ContentType="image/png"/>
  <Override PartName="/ppt/media/image144.png" ContentType="image/png"/>
  <Override PartName="/ppt/media/image1034.png" ContentType="image/png"/>
  <Override PartName="/ppt/media/image145.png" ContentType="image/png"/>
  <Override PartName="/ppt/media/image1035.png" ContentType="image/png"/>
  <Override PartName="/ppt/media/image146.png" ContentType="image/png"/>
  <Override PartName="/ppt/media/image1036.png" ContentType="image/png"/>
  <Override PartName="/ppt/media/image147.png" ContentType="image/png"/>
  <Override PartName="/ppt/media/image1037.png" ContentType="image/png"/>
  <Override PartName="/ppt/media/image148.png" ContentType="image/png"/>
  <Override PartName="/ppt/media/image1038.png" ContentType="image/png"/>
  <Override PartName="/ppt/media/image149.png" ContentType="image/png"/>
  <Override PartName="/ppt/media/image1039.png" ContentType="image/png"/>
  <Override PartName="/ppt/media/image152.png" ContentType="image/png"/>
  <Override PartName="/ppt/media/image1042.png" ContentType="image/png"/>
  <Override PartName="/ppt/media/image309.png" ContentType="image/png"/>
  <Override PartName="/ppt/media/image153.png" ContentType="image/png"/>
  <Override PartName="/ppt/media/image1043.png" ContentType="image/png"/>
  <Override PartName="/ppt/media/image154.png" ContentType="image/png"/>
  <Override PartName="/ppt/media/image1044.png" ContentType="image/png"/>
  <Override PartName="/ppt/media/image155.png" ContentType="image/png"/>
  <Override PartName="/ppt/media/image1045.png" ContentType="image/png"/>
  <Override PartName="/ppt/media/image156.png" ContentType="image/png"/>
  <Override PartName="/ppt/media/image1046.png" ContentType="image/png"/>
  <Override PartName="/ppt/media/image157.png" ContentType="image/png"/>
  <Override PartName="/ppt/media/image1047.png" ContentType="image/png"/>
  <Override PartName="/ppt/media/image158.png" ContentType="image/png"/>
  <Override PartName="/ppt/media/image1048.png" ContentType="image/png"/>
  <Override PartName="/ppt/media/image159.png" ContentType="image/png"/>
  <Override PartName="/ppt/media/image1049.png" ContentType="image/png"/>
  <Override PartName="/ppt/media/image162.png" ContentType="image/png"/>
  <Override PartName="/ppt/media/image1052.png" ContentType="image/png"/>
  <Override PartName="/ppt/media/image319.png" ContentType="image/png"/>
  <Override PartName="/ppt/media/image1209.png" ContentType="image/png"/>
  <Override PartName="/ppt/media/image163.png" ContentType="image/png"/>
  <Override PartName="/ppt/media/image1053.png" ContentType="image/png"/>
  <Override PartName="/ppt/media/image164.png" ContentType="image/png"/>
  <Override PartName="/ppt/media/image1054.png" ContentType="image/png"/>
  <Override PartName="/ppt/media/image165.png" ContentType="image/png"/>
  <Override PartName="/ppt/media/image1055.png" ContentType="image/png"/>
  <Override PartName="/ppt/media/image166.png" ContentType="image/png"/>
  <Override PartName="/ppt/media/image1056.png" ContentType="image/png"/>
  <Override PartName="/ppt/media/image167.png" ContentType="image/png"/>
  <Override PartName="/ppt/media/image1057.png" ContentType="image/png"/>
  <Override PartName="/ppt/media/image168.png" ContentType="image/png"/>
  <Override PartName="/ppt/media/image1058.png" ContentType="image/png"/>
  <Override PartName="/ppt/media/image169.png" ContentType="image/png"/>
  <Override PartName="/ppt/media/image1059.png" ContentType="image/png"/>
  <Override PartName="/ppt/media/image172.png" ContentType="image/png"/>
  <Override PartName="/ppt/media/image1062.png" ContentType="image/png"/>
  <Override PartName="/ppt/media/image329.png" ContentType="image/png"/>
  <Override PartName="/ppt/media/image173.png" ContentType="image/png"/>
  <Override PartName="/ppt/media/image1063.png" ContentType="image/png"/>
  <Override PartName="/ppt/media/image174.png" ContentType="image/png"/>
  <Override PartName="/ppt/media/image1064.png" ContentType="image/png"/>
  <Override PartName="/ppt/media/image175.png" ContentType="image/png"/>
  <Override PartName="/ppt/media/image1065.png" ContentType="image/png"/>
  <Override PartName="/ppt/media/image176.png" ContentType="image/png"/>
  <Override PartName="/ppt/media/image1066.png" ContentType="image/png"/>
  <Override PartName="/ppt/media/image177.png" ContentType="image/png"/>
  <Override PartName="/ppt/media/image1067.png" ContentType="image/png"/>
  <Override PartName="/ppt/media/image178.png" ContentType="image/png"/>
  <Override PartName="/ppt/media/image1068.png" ContentType="image/png"/>
  <Override PartName="/ppt/media/image179.png" ContentType="image/png"/>
  <Override PartName="/ppt/media/image1069.png" ContentType="image/png"/>
  <Override PartName="/ppt/media/image180.png" ContentType="image/png"/>
  <Override PartName="/ppt/media/image1070.png" ContentType="image/png"/>
  <Override PartName="/ppt/media/image337.png" ContentType="image/png"/>
  <Override PartName="/ppt/media/image181.png" ContentType="image/png"/>
  <Override PartName="/ppt/media/image1071.png" ContentType="image/png"/>
  <Override PartName="/ppt/media/image338.png" ContentType="image/png"/>
  <Override PartName="/ppt/media/image182.png" ContentType="image/png"/>
  <Override PartName="/ppt/media/image1072.png" ContentType="image/png"/>
  <Override PartName="/ppt/media/image339.png" ContentType="image/png"/>
  <Override PartName="/ppt/media/image183.png" ContentType="image/png"/>
  <Override PartName="/ppt/media/image1073.png" ContentType="image/png"/>
  <Override PartName="/ppt/media/image184.png" ContentType="image/png"/>
  <Override PartName="/ppt/media/image1074.png" ContentType="image/png"/>
  <Override PartName="/ppt/media/image185.png" ContentType="image/png"/>
  <Override PartName="/ppt/media/image1075.png" ContentType="image/png"/>
  <Override PartName="/ppt/media/image186.png" ContentType="image/png"/>
  <Override PartName="/ppt/media/image1076.png" ContentType="image/png"/>
  <Override PartName="/ppt/media/image187.png" ContentType="image/png"/>
  <Override PartName="/ppt/media/image1077.png" ContentType="image/png"/>
  <Override PartName="/ppt/media/image188.png" ContentType="image/png"/>
  <Override PartName="/ppt/media/image1078.png" ContentType="image/png"/>
  <Override PartName="/ppt/media/image189.png" ContentType="image/png"/>
  <Override PartName="/ppt/media/image1079.png" ContentType="image/png"/>
  <Override PartName="/ppt/media/image190.png" ContentType="image/png"/>
  <Override PartName="/ppt/media/image1080.png" ContentType="image/png"/>
  <Override PartName="/ppt/media/image347.png" ContentType="image/png"/>
  <Override PartName="/ppt/media/image191.png" ContentType="image/png"/>
  <Override PartName="/ppt/media/image1081.png" ContentType="image/png"/>
  <Override PartName="/ppt/media/image348.png" ContentType="image/png"/>
  <Override PartName="/ppt/media/image192.png" ContentType="image/png"/>
  <Override PartName="/ppt/media/image1082.png" ContentType="image/png"/>
  <Override PartName="/ppt/media/image349.png" ContentType="image/png"/>
  <Override PartName="/ppt/media/image193.png" ContentType="image/png"/>
  <Override PartName="/ppt/media/image1083.png" ContentType="image/png"/>
  <Override PartName="/ppt/media/image194.png" ContentType="image/png"/>
  <Override PartName="/ppt/media/image1084.png" ContentType="image/png"/>
  <Override PartName="/ppt/media/image195.png" ContentType="image/png"/>
  <Override PartName="/ppt/media/image1085.png" ContentType="image/png"/>
  <Override PartName="/ppt/media/image196.png" ContentType="image/png"/>
  <Override PartName="/ppt/media/image1086.png" ContentType="image/png"/>
  <Override PartName="/ppt/media/image197.png" ContentType="image/png"/>
  <Override PartName="/ppt/media/image1087.png" ContentType="image/png"/>
  <Override PartName="/ppt/media/image198.png" ContentType="image/png"/>
  <Override PartName="/ppt/media/image1088.png" ContentType="image/png"/>
  <Override PartName="/ppt/media/image199.png" ContentType="image/png"/>
  <Override PartName="/ppt/media/image1089.png" ContentType="image/png"/>
  <Override PartName="/ppt/media/image200.png" ContentType="image/png"/>
  <Override PartName="/ppt/media/image491.png" ContentType="image/png"/>
  <Override PartName="/ppt/media/image201.png" ContentType="image/png"/>
  <Override PartName="/ppt/media/image492.png" ContentType="image/png"/>
  <Override PartName="/ppt/media/image202.png" ContentType="image/png"/>
  <Override PartName="/ppt/media/image493.png" ContentType="image/png"/>
  <Override PartName="/ppt/media/image203.png" ContentType="image/png"/>
  <Override PartName="/ppt/media/image494.png" ContentType="image/png"/>
  <Override PartName="/ppt/media/image204.png" ContentType="image/png"/>
  <Override PartName="/ppt/media/image495.png" ContentType="image/png"/>
  <Override PartName="/ppt/media/image205.png" ContentType="image/png"/>
  <Override PartName="/ppt/media/image496.png" ContentType="image/png"/>
  <Override PartName="/ppt/media/image206.png" ContentType="image/png"/>
  <Override PartName="/ppt/media/image497.png" ContentType="image/png"/>
  <Override PartName="/ppt/media/image207.png" ContentType="image/png"/>
  <Override PartName="/ppt/media/image498.png" ContentType="image/png"/>
  <Override PartName="/ppt/media/image208.png" ContentType="image/png"/>
  <Override PartName="/ppt/media/image499.png" ContentType="image/png"/>
  <Override PartName="/ppt/media/image209.png" ContentType="image/png"/>
  <Override PartName="/ppt/media/image210.png" ContentType="image/png"/>
  <Override PartName="/ppt/media/image1100.png" ContentType="image/png"/>
  <Override PartName="/ppt/media/image211.png" ContentType="image/png"/>
  <Override PartName="/ppt/media/image1101.png" ContentType="image/png"/>
  <Override PartName="/ppt/media/image212.png" ContentType="image/png"/>
  <Override PartName="/ppt/media/image1102.png" ContentType="image/png"/>
  <Override PartName="/ppt/media/image213.png" ContentType="image/png"/>
  <Override PartName="/ppt/media/image1103.png" ContentType="image/png"/>
  <Override PartName="/ppt/media/image214.png" ContentType="image/png"/>
  <Override PartName="/ppt/media/image1104.png" ContentType="image/png"/>
  <Override PartName="/ppt/media/image215.png" ContentType="image/png"/>
  <Override PartName="/ppt/media/image1105.png" ContentType="image/png"/>
  <Override PartName="/ppt/media/image216.png" ContentType="image/png"/>
  <Override PartName="/ppt/media/image1106.png" ContentType="image/png"/>
  <Override PartName="/ppt/media/image217.png" ContentType="image/png"/>
  <Override PartName="/ppt/media/image1107.png" ContentType="image/png"/>
  <Override PartName="/ppt/media/image218.png" ContentType="image/png"/>
  <Override PartName="/ppt/media/image1108.png" ContentType="image/png"/>
  <Override PartName="/ppt/media/image219.png" ContentType="image/png"/>
  <Override PartName="/ppt/media/image1109.png" ContentType="image/png"/>
  <Override PartName="/ppt/media/image220.png" ContentType="image/png"/>
  <Override PartName="/ppt/media/image1110.png" ContentType="image/png"/>
  <Override PartName="/ppt/media/image221.png" ContentType="image/png"/>
  <Override PartName="/ppt/media/image1111.png" ContentType="image/png"/>
  <Override PartName="/ppt/media/image222.png" ContentType="image/png"/>
  <Override PartName="/ppt/media/image1112.png" ContentType="image/png"/>
  <Override PartName="/ppt/media/image223.png" ContentType="image/png"/>
  <Override PartName="/ppt/media/image1113.png" ContentType="image/png"/>
  <Override PartName="/ppt/media/image224.png" ContentType="image/png"/>
  <Override PartName="/ppt/media/image1114.png" ContentType="image/png"/>
  <Override PartName="/ppt/media/image225.png" ContentType="image/png"/>
  <Override PartName="/ppt/media/image1115.png" ContentType="image/png"/>
  <Override PartName="/ppt/media/image226.png" ContentType="image/png"/>
  <Override PartName="/ppt/media/image1116.png" ContentType="image/png"/>
  <Override PartName="/ppt/media/image227.png" ContentType="image/png"/>
  <Override PartName="/ppt/media/image1117.png" ContentType="image/png"/>
  <Override PartName="/ppt/media/image228.png" ContentType="image/png"/>
  <Override PartName="/ppt/media/image1118.png" ContentType="image/png"/>
  <Override PartName="/ppt/media/image229.png" ContentType="image/png"/>
  <Override PartName="/ppt/media/image1119.png" ContentType="image/png"/>
  <Override PartName="/ppt/media/image230.png" ContentType="image/png"/>
  <Override PartName="/ppt/media/image1120.png" ContentType="image/png"/>
  <Override PartName="/ppt/media/image231.png" ContentType="image/png"/>
  <Override PartName="/ppt/media/image1121.png" ContentType="image/png"/>
  <Override PartName="/ppt/media/image232.png" ContentType="image/png"/>
  <Override PartName="/ppt/media/image1122.png" ContentType="image/png"/>
  <Override PartName="/ppt/media/image233.png" ContentType="image/png"/>
  <Override PartName="/ppt/media/image1123.png" ContentType="image/png"/>
  <Override PartName="/ppt/media/image234.png" ContentType="image/png"/>
  <Override PartName="/ppt/media/image1124.png" ContentType="image/png"/>
  <Override PartName="/ppt/media/image235.png" ContentType="image/png"/>
  <Override PartName="/ppt/media/image1125.png" ContentType="image/png"/>
  <Override PartName="/ppt/media/image236.png" ContentType="image/png"/>
  <Override PartName="/ppt/media/image1126.png" ContentType="image/png"/>
  <Override PartName="/ppt/media/image237.png" ContentType="image/png"/>
  <Override PartName="/ppt/media/image1127.png" ContentType="image/png"/>
  <Override PartName="/ppt/media/image238.png" ContentType="image/png"/>
  <Override PartName="/ppt/media/image1128.png" ContentType="image/png"/>
  <Override PartName="/ppt/media/image239.png" ContentType="image/png"/>
  <Override PartName="/ppt/media/image1129.png" ContentType="image/png"/>
  <Override PartName="/ppt/media/image240.png" ContentType="image/png"/>
  <Override PartName="/ppt/media/image1130.png" ContentType="image/png"/>
  <Override PartName="/ppt/media/image1131.png" ContentType="image/png"/>
  <Override PartName="/ppt/media/image241.png" ContentType="image/png"/>
  <Override PartName="/ppt/media/image1132.png" ContentType="image/png"/>
  <Override PartName="/ppt/media/image242.png" ContentType="image/png"/>
  <Override PartName="/ppt/media/image1133.png" ContentType="image/png"/>
  <Override PartName="/ppt/media/image243.png" ContentType="image/png"/>
  <Override PartName="/ppt/media/image1134.png" ContentType="image/png"/>
  <Override PartName="/ppt/media/image244.png" ContentType="image/png"/>
  <Override PartName="/ppt/media/image1135.png" ContentType="image/png"/>
  <Override PartName="/ppt/media/image245.png" ContentType="image/png"/>
  <Override PartName="/ppt/media/image1136.png" ContentType="image/png"/>
  <Override PartName="/ppt/media/image246.png" ContentType="image/png"/>
  <Override PartName="/ppt/media/image1137.png" ContentType="image/png"/>
  <Override PartName="/ppt/media/image247.png" ContentType="image/png"/>
  <Override PartName="/ppt/media/image1138.png" ContentType="image/png"/>
  <Override PartName="/ppt/media/image248.png" ContentType="image/png"/>
  <Override PartName="/ppt/media/image1139.png" ContentType="image/png"/>
  <Override PartName="/ppt/media/image249.png" ContentType="image/png"/>
  <Override PartName="/ppt/media/image407.png" ContentType="image/png"/>
  <Override PartName="/ppt/media/image698.png" ContentType="image/png"/>
  <Override PartName="/ppt/media/image1140.png" ContentType="image/png"/>
  <Override PartName="/ppt/media/image250.png" ContentType="image/png"/>
  <Override PartName="/ppt/media/image408.png" ContentType="image/png"/>
  <Override PartName="/ppt/media/image699.png" ContentType="image/png"/>
  <Override PartName="/ppt/media/image1141.png" ContentType="image/png"/>
  <Override PartName="/ppt/media/image251.png" ContentType="image/png"/>
  <Override PartName="/ppt/media/image409.png" ContentType="image/png"/>
  <Override PartName="/ppt/media/image1142.png" ContentType="image/png"/>
  <Override PartName="/ppt/media/image252.png" ContentType="image/png"/>
  <Override PartName="/ppt/media/image1143.png" ContentType="image/png"/>
  <Override PartName="/ppt/media/image253.png" ContentType="image/png"/>
  <Override PartName="/ppt/media/image1144.png" ContentType="image/png"/>
  <Override PartName="/ppt/media/image254.png" ContentType="image/png"/>
  <Override PartName="/ppt/media/image1145.png" ContentType="image/png"/>
  <Override PartName="/ppt/media/image255.png" ContentType="image/png"/>
  <Override PartName="/ppt/media/image1146.png" ContentType="image/png"/>
  <Override PartName="/ppt/media/image256.png" ContentType="image/png"/>
  <Override PartName="/ppt/media/image1147.png" ContentType="image/png"/>
  <Override PartName="/ppt/media/image257.png" ContentType="image/png"/>
  <Override PartName="/ppt/media/image1148.png" ContentType="image/png"/>
  <Override PartName="/ppt/media/image258.png" ContentType="image/png"/>
  <Override PartName="/ppt/media/image1149.png" ContentType="image/png"/>
  <Override PartName="/ppt/media/image259.png" ContentType="image/png"/>
  <Override PartName="/ppt/media/image417.png" ContentType="image/png"/>
  <Override PartName="/ppt/media/image1150.png" ContentType="image/png"/>
  <Override PartName="/ppt/media/image260.png" ContentType="image/png"/>
  <Override PartName="/ppt/media/image418.png" ContentType="image/png"/>
  <Override PartName="/ppt/media/image1151.png" ContentType="image/png"/>
  <Override PartName="/ppt/media/image261.png" ContentType="image/png"/>
  <Override PartName="/ppt/media/image419.png" ContentType="image/png"/>
  <Override PartName="/ppt/media/image1152.png" ContentType="image/png"/>
  <Override PartName="/ppt/media/image262.png" ContentType="image/png"/>
  <Override PartName="/ppt/media/image1153.png" ContentType="image/png"/>
  <Override PartName="/ppt/media/image263.png" ContentType="image/png"/>
  <Override PartName="/ppt/media/image1154.png" ContentType="image/png"/>
  <Override PartName="/ppt/media/image264.png" ContentType="image/png"/>
  <Override PartName="/ppt/media/image1155.png" ContentType="image/png"/>
  <Override PartName="/ppt/media/image265.png" ContentType="image/png"/>
  <Override PartName="/ppt/media/image1156.png" ContentType="image/png"/>
  <Override PartName="/ppt/media/image266.png" ContentType="image/png"/>
  <Override PartName="/ppt/media/image1157.png" ContentType="image/png"/>
  <Override PartName="/ppt/media/image267.png" ContentType="image/png"/>
  <Override PartName="/ppt/media/image1158.png" ContentType="image/png"/>
  <Override PartName="/ppt/media/image268.png" ContentType="image/png"/>
  <Override PartName="/ppt/media/image1159.png" ContentType="image/png"/>
  <Override PartName="/ppt/media/image269.png" ContentType="image/png"/>
  <Override PartName="/ppt/media/image427.png" ContentType="image/png"/>
  <Override PartName="/ppt/media/image1160.png" ContentType="image/png"/>
  <Override PartName="/ppt/media/image270.png" ContentType="image/png"/>
  <Override PartName="/ppt/media/image428.png" ContentType="image/png"/>
  <Override PartName="/ppt/media/image1161.png" ContentType="image/png"/>
  <Override PartName="/ppt/media/image271.png" ContentType="image/png"/>
  <Override PartName="/ppt/media/image429.png" ContentType="image/png"/>
  <Override PartName="/ppt/media/image1162.png" ContentType="image/png"/>
  <Override PartName="/ppt/media/image272.png" ContentType="image/png"/>
  <Override PartName="/ppt/media/image1163.png" ContentType="image/png"/>
  <Override PartName="/ppt/media/image273.png" ContentType="image/png"/>
  <Override PartName="/ppt/media/image1164.png" ContentType="image/png"/>
  <Override PartName="/ppt/media/image274.png" ContentType="image/png"/>
  <Override PartName="/ppt/media/image1165.png" ContentType="image/png"/>
  <Override PartName="/ppt/media/image275.png" ContentType="image/png"/>
  <Override PartName="/ppt/media/image1166.png" ContentType="image/png"/>
  <Override PartName="/ppt/media/image276.png" ContentType="image/png"/>
  <Override PartName="/ppt/media/image1167.png" ContentType="image/png"/>
  <Override PartName="/ppt/media/image277.png" ContentType="image/png"/>
  <Override PartName="/ppt/media/image1168.png" ContentType="image/png"/>
  <Override PartName="/ppt/media/image278.png" ContentType="image/png"/>
  <Override PartName="/ppt/media/image1169.png" ContentType="image/png"/>
  <Override PartName="/ppt/media/image279.png" ContentType="image/png"/>
  <Override PartName="/ppt/media/image437.png" ContentType="image/png"/>
  <Override PartName="/ppt/media/image1170.png" ContentType="image/png"/>
  <Override PartName="/ppt/media/image280.png" ContentType="image/png"/>
  <Override PartName="/ppt/media/image438.png" ContentType="image/png"/>
  <Override PartName="/ppt/media/image1171.png" ContentType="image/png"/>
  <Override PartName="/ppt/media/image281.png" ContentType="image/png"/>
  <Override PartName="/ppt/media/image439.png" ContentType="image/png"/>
  <Override PartName="/ppt/media/image1172.png" ContentType="image/png"/>
  <Override PartName="/ppt/media/image282.png" ContentType="image/png"/>
  <Override PartName="/ppt/media/image1173.png" ContentType="image/png"/>
  <Override PartName="/ppt/media/image283.png" ContentType="image/png"/>
  <Override PartName="/ppt/media/image1174.png" ContentType="image/png"/>
  <Override PartName="/ppt/media/image284.png" ContentType="image/png"/>
  <Override PartName="/ppt/media/image1175.png" ContentType="image/png"/>
  <Override PartName="/ppt/media/image285.png" ContentType="image/png"/>
  <Override PartName="/ppt/media/image1176.png" ContentType="image/png"/>
  <Override PartName="/ppt/media/image286.png" ContentType="image/png"/>
  <Override PartName="/ppt/media/image1177.png" ContentType="image/png"/>
  <Override PartName="/ppt/media/image287.png" ContentType="image/png"/>
  <Override PartName="/ppt/media/image1178.png" ContentType="image/png"/>
  <Override PartName="/ppt/media/image288.png" ContentType="image/png"/>
  <Override PartName="/ppt/media/image1179.png" ContentType="image/png"/>
  <Override PartName="/ppt/media/image289.png" ContentType="image/png"/>
  <Override PartName="/ppt/media/image447.png" ContentType="image/png"/>
  <Override PartName="/ppt/media/image1180.png" ContentType="image/png"/>
  <Override PartName="/ppt/media/image290.png" ContentType="image/png"/>
  <Override PartName="/ppt/media/image448.png" ContentType="image/png"/>
  <Override PartName="/ppt/media/image1181.png" ContentType="image/png"/>
  <Override PartName="/ppt/media/image291.png" ContentType="image/png"/>
  <Override PartName="/ppt/media/image449.png" ContentType="image/png"/>
  <Override PartName="/ppt/media/image1182.png" ContentType="image/png"/>
  <Override PartName="/ppt/media/image292.png" ContentType="image/png"/>
  <Override PartName="/ppt/media/image1183.png" ContentType="image/png"/>
  <Override PartName="/ppt/media/image293.png" ContentType="image/png"/>
  <Override PartName="/ppt/media/image1184.png" ContentType="image/png"/>
  <Override PartName="/ppt/media/image294.png" ContentType="image/png"/>
  <Override PartName="/ppt/media/image1185.png" ContentType="image/png"/>
  <Override PartName="/ppt/media/image295.png" ContentType="image/png"/>
  <Override PartName="/ppt/media/image1186.png" ContentType="image/png"/>
  <Override PartName="/ppt/media/image296.png" ContentType="image/png"/>
  <Override PartName="/ppt/media/image1187.png" ContentType="image/png"/>
  <Override PartName="/ppt/media/image297.png" ContentType="image/png"/>
  <Override PartName="/ppt/media/image330.png" ContentType="image/png"/>
  <Override PartName="/ppt/media/image331.png" ContentType="image/png"/>
  <Override PartName="/ppt/media/image332.png" ContentType="image/png"/>
  <Override PartName="/ppt/media/image333.png" ContentType="image/png"/>
  <Override PartName="/ppt/media/image334.png" ContentType="image/png"/>
  <Override PartName="/ppt/media/image335.png" ContentType="image/png"/>
  <Override PartName="/ppt/media/image336.png" ContentType="image/png"/>
  <Override PartName="/ppt/media/image340.png" ContentType="image/png"/>
  <Override PartName="/ppt/media/image341.png" ContentType="image/png"/>
  <Override PartName="/ppt/media/image342.png" ContentType="image/png"/>
  <Override PartName="/ppt/media/image343.png" ContentType="image/png"/>
  <Override PartName="/ppt/media/image344.png" ContentType="image/png"/>
  <Override PartName="/ppt/media/image345.png" ContentType="image/png"/>
  <Override PartName="/ppt/media/image346.png" ContentType="image/png"/>
  <Override PartName="/ppt/media/image507.png" ContentType="image/png"/>
  <Override PartName="/ppt/media/image798.png" ContentType="image/png"/>
  <Override PartName="/ppt/media/image350.png" ContentType="image/png"/>
  <Override PartName="/ppt/media/image508.png" ContentType="image/png"/>
  <Override PartName="/ppt/media/image799.png" ContentType="image/png"/>
  <Override PartName="/ppt/media/image351.png" ContentType="image/png"/>
  <Override PartName="/ppt/media/image509.png" ContentType="image/png"/>
  <Override PartName="/ppt/media/image352.png" ContentType="image/png"/>
  <Override PartName="/ppt/media/image353.png" ContentType="image/png"/>
  <Override PartName="/ppt/media/image354.png" ContentType="image/png"/>
  <Override PartName="/ppt/media/image355.png" ContentType="image/png"/>
  <Override PartName="/ppt/media/image356.png" ContentType="image/png"/>
  <Override PartName="/ppt/media/image357.png" ContentType="image/png"/>
  <Override PartName="/ppt/media/image358.png" ContentType="image/png"/>
  <Override PartName="/ppt/media/image359.png" ContentType="image/png"/>
  <Override PartName="/ppt/media/image360.png" ContentType="image/png"/>
  <Override PartName="/ppt/media/image361.png" ContentType="image/png"/>
  <Override PartName="/ppt/media/image362.png" ContentType="image/png"/>
  <Override PartName="/ppt/media/image363.png" ContentType="image/png"/>
  <Override PartName="/ppt/media/image364.png" ContentType="image/png"/>
  <Override PartName="/ppt/media/image365.png" ContentType="image/png"/>
  <Override PartName="/ppt/media/image366.png" ContentType="image/png"/>
  <Override PartName="/ppt/media/image367.png" ContentType="image/png"/>
  <Override PartName="/ppt/media/image368.png" ContentType="image/png"/>
  <Override PartName="/ppt/media/image369.png" ContentType="image/png"/>
  <Override PartName="/ppt/media/image370.png" ContentType="image/png"/>
  <Override PartName="/ppt/media/image371.png" ContentType="image/png"/>
  <Override PartName="/ppt/media/image372.png" ContentType="image/png"/>
  <Override PartName="/ppt/media/image373.png" ContentType="image/png"/>
  <Override PartName="/ppt/media/image374.png" ContentType="image/png"/>
  <Override PartName="/ppt/media/image375.png" ContentType="image/png"/>
  <Override PartName="/ppt/media/image376.png" ContentType="image/png"/>
  <Override PartName="/ppt/media/image377.png" ContentType="image/png"/>
  <Override PartName="/ppt/media/image378.png" ContentType="image/png"/>
  <Override PartName="/ppt/media/image379.png" ContentType="image/png"/>
  <Override PartName="/ppt/media/image383.png" ContentType="image/png"/>
  <Override PartName="/ppt/media/image384.png" ContentType="image/png"/>
  <Override PartName="/ppt/media/image385.png" ContentType="image/png"/>
  <Override PartName="/ppt/media/image386.png" ContentType="image/png"/>
  <Override PartName="/ppt/media/image387.png" ContentType="image/png"/>
  <Override PartName="/ppt/media/image388.png" ContentType="image/png"/>
  <Override PartName="/ppt/media/image389.png" ContentType="image/png"/>
  <Override PartName="/ppt/media/image400.png" ContentType="image/png"/>
  <Override PartName="/ppt/media/image691.png" ContentType="image/png"/>
  <Override PartName="/ppt/media/image401.png" ContentType="image/png"/>
  <Override PartName="/ppt/media/image692.png" ContentType="image/png"/>
  <Override PartName="/ppt/media/image402.png" ContentType="image/png"/>
  <Override PartName="/ppt/media/image693.png" ContentType="image/png"/>
  <Override PartName="/ppt/media/image403.png" ContentType="image/png"/>
  <Override PartName="/ppt/media/image694.png" ContentType="image/png"/>
  <Override PartName="/ppt/media/image404.png" ContentType="image/png"/>
  <Override PartName="/ppt/media/image695.png" ContentType="image/png"/>
  <Override PartName="/ppt/media/image405.png" ContentType="image/png"/>
  <Override PartName="/ppt/media/image696.png" ContentType="image/png"/>
  <Override PartName="/ppt/media/image406.png" ContentType="image/png"/>
  <Override PartName="/ppt/media/image697.png" ContentType="image/png"/>
  <Override PartName="/ppt/media/image410.png" ContentType="image/png"/>
  <Override PartName="/ppt/media/image411.png" ContentType="image/png"/>
  <Override PartName="/ppt/media/image412.png" ContentType="image/png"/>
  <Override PartName="/ppt/media/image413.png" ContentType="image/png"/>
  <Override PartName="/ppt/media/image414.png" ContentType="image/png"/>
  <Override PartName="/ppt/media/image415.png" ContentType="image/png"/>
  <Override PartName="/ppt/media/image416.png" ContentType="image/png"/>
  <Override PartName="/ppt/media/image420.png" ContentType="image/png"/>
  <Override PartName="/ppt/media/image421.png" ContentType="image/png"/>
  <Override PartName="/ppt/media/image422.png" ContentType="image/png"/>
  <Override PartName="/ppt/media/image423.png" ContentType="image/png"/>
  <Override PartName="/ppt/media/image424.png" ContentType="image/png"/>
  <Override PartName="/ppt/media/image425.png" ContentType="image/png"/>
  <Override PartName="/ppt/media/image426.png" ContentType="image/png"/>
  <Override PartName="/ppt/media/image430.png" ContentType="image/png"/>
  <Override PartName="/ppt/media/image431.png" ContentType="image/png"/>
  <Override PartName="/ppt/media/image432.png" ContentType="image/png"/>
  <Override PartName="/ppt/media/image433.png" ContentType="image/png"/>
  <Override PartName="/ppt/media/image434.png" ContentType="image/png"/>
  <Override PartName="/ppt/media/image435.png" ContentType="image/png"/>
  <Override PartName="/ppt/media/image436.png" ContentType="image/png"/>
  <Override PartName="/ppt/media/image440.png" ContentType="image/png"/>
  <Override PartName="/ppt/media/image441.png" ContentType="image/png"/>
  <Override PartName="/ppt/media/image442.png" ContentType="image/png"/>
  <Override PartName="/ppt/media/image443.png" ContentType="image/png"/>
  <Override PartName="/ppt/media/image444.png" ContentType="image/png"/>
  <Override PartName="/ppt/media/image445.png" ContentType="image/png"/>
  <Override PartName="/ppt/media/image446.png" ContentType="image/png"/>
  <Override PartName="/ppt/media/image450.png" ContentType="image/png"/>
  <Override PartName="/ppt/media/image451.png" ContentType="image/png"/>
  <Override PartName="/ppt/media/image452.png" ContentType="image/png"/>
  <Override PartName="/ppt/media/image453.png" ContentType="image/png"/>
  <Override PartName="/ppt/media/image454.png" ContentType="image/png"/>
  <Override PartName="/ppt/media/image455.png" ContentType="image/png"/>
  <Override PartName="/ppt/media/image456.png" ContentType="image/png"/>
  <Override PartName="/ppt/media/image457.png" ContentType="image/png"/>
  <Override PartName="/ppt/media/image458.png" ContentType="image/png"/>
  <Override PartName="/ppt/media/image459.png" ContentType="image/png"/>
  <Override PartName="/ppt/media/image460.png" ContentType="image/png"/>
  <Override PartName="/ppt/media/image461.png" ContentType="image/png"/>
  <Override PartName="/ppt/media/image462.png" ContentType="image/png"/>
  <Override PartName="/ppt/media/image463.png" ContentType="image/png"/>
  <Override PartName="/ppt/media/image464.png" ContentType="image/png"/>
  <Override PartName="/ppt/media/image465.png" ContentType="image/png"/>
  <Override PartName="/ppt/media/image466.png" ContentType="image/png"/>
  <Override PartName="/ppt/media/image467.png" ContentType="image/png"/>
  <Override PartName="/ppt/media/image468.png" ContentType="image/png"/>
  <Override PartName="/ppt/media/image469.png" ContentType="image/png"/>
  <Override PartName="/ppt/media/image470.png" ContentType="image/png"/>
  <Override PartName="/ppt/media/image471.png" ContentType="image/png"/>
  <Override PartName="/ppt/media/image472.png" ContentType="image/png"/>
  <Override PartName="/ppt/media/image473.png" ContentType="image/png"/>
  <Override PartName="/ppt/media/image474.png" ContentType="image/png"/>
  <Override PartName="/ppt/media/image475.png" ContentType="image/png"/>
  <Override PartName="/ppt/media/image476.png" ContentType="image/png"/>
  <Override PartName="/ppt/media/image477.png" ContentType="image/png"/>
  <Override PartName="/ppt/media/image478.png" ContentType="image/png"/>
  <Override PartName="/ppt/media/image479.png" ContentType="image/png"/>
  <Override PartName="/ppt/media/image480.png" ContentType="image/png"/>
  <Override PartName="/ppt/media/image481.png" ContentType="image/png"/>
  <Override PartName="/ppt/media/image482.png" ContentType="image/png"/>
  <Override PartName="/ppt/media/image483.png" ContentType="image/png"/>
  <Override PartName="/ppt/media/image484.png" ContentType="image/png"/>
  <Override PartName="/ppt/media/image485.png" ContentType="image/png"/>
  <Override PartName="/ppt/media/image486.png" ContentType="image/png"/>
  <Override PartName="/ppt/media/image487.png" ContentType="image/png"/>
  <Override PartName="/ppt/media/image488.png" ContentType="image/png"/>
  <Override PartName="/ppt/media/image489.png" ContentType="image/png"/>
  <Override PartName="/ppt/media/image490.png" ContentType="image/png"/>
  <Override PartName="/ppt/media/image500.png" ContentType="image/png"/>
  <Override PartName="/ppt/media/image791.png" ContentType="image/png"/>
  <Override PartName="/ppt/media/image501.png" ContentType="image/png"/>
  <Override PartName="/ppt/media/image792.png" ContentType="image/png"/>
  <Override PartName="/ppt/media/image502.png" ContentType="image/png"/>
  <Override PartName="/ppt/media/image793.png" ContentType="image/png"/>
  <Override PartName="/ppt/media/image503.png" ContentType="image/png"/>
  <Override PartName="/ppt/media/image794.png" ContentType="image/png"/>
  <Override PartName="/ppt/media/image504.png" ContentType="image/png"/>
  <Override PartName="/ppt/media/image795.png" ContentType="image/png"/>
  <Override PartName="/ppt/media/image505.png" ContentType="image/png"/>
  <Override PartName="/ppt/media/image796.png" ContentType="image/png"/>
  <Override PartName="/ppt/media/image506.png" ContentType="image/png"/>
  <Override PartName="/ppt/media/image797.png" ContentType="image/png"/>
  <Override PartName="/ppt/media/image510.png" ContentType="image/png"/>
  <Override PartName="/ppt/media/image511.png" ContentType="image/png"/>
  <Override PartName="/ppt/media/image512.png" ContentType="image/png"/>
  <Override PartName="/ppt/media/image513.png" ContentType="image/png"/>
  <Override PartName="/ppt/media/image514.png" ContentType="image/png"/>
  <Override PartName="/ppt/media/image515.png" ContentType="image/png"/>
  <Override PartName="/ppt/media/image516.png" ContentType="image/png"/>
  <Override PartName="/ppt/media/image517.png" ContentType="image/png"/>
  <Override PartName="/ppt/media/image518.png" ContentType="image/png"/>
  <Override PartName="/ppt/media/image519.png" ContentType="image/png"/>
  <Override PartName="/ppt/media/image520.png" ContentType="image/png"/>
  <Override PartName="/ppt/media/image521.png" ContentType="image/png"/>
  <Override PartName="/ppt/media/image522.png" ContentType="image/png"/>
  <Override PartName="/ppt/media/image523.png" ContentType="image/png"/>
  <Override PartName="/ppt/media/image524.png" ContentType="image/png"/>
  <Override PartName="/ppt/media/image525.png" ContentType="image/png"/>
  <Override PartName="/ppt/media/image526.png" ContentType="image/png"/>
  <Override PartName="/ppt/media/image527.png" ContentType="image/png"/>
  <Override PartName="/ppt/media/image528.png" ContentType="image/png"/>
  <Override PartName="/ppt/media/image529.png" ContentType="image/png"/>
  <Override PartName="/ppt/media/image600.png" ContentType="image/png"/>
  <Override PartName="/ppt/media/image891.png" ContentType="image/png"/>
  <Override PartName="/ppt/media/image601.png" ContentType="image/png"/>
  <Override PartName="/ppt/media/image892.png" ContentType="image/png"/>
  <Override PartName="/ppt/media/image602.png" ContentType="image/png"/>
  <Override PartName="/ppt/media/image893.png" ContentType="image/png"/>
  <Override PartName="/ppt/media/image603.png" ContentType="image/png"/>
  <Override PartName="/ppt/media/image894.png" ContentType="image/png"/>
  <Override PartName="/ppt/media/image604.png" ContentType="image/png"/>
  <Override PartName="/ppt/media/image895.png" ContentType="image/png"/>
  <Override PartName="/ppt/media/image605.png" ContentType="image/png"/>
  <Override PartName="/ppt/media/image896.png" ContentType="image/png"/>
  <Override PartName="/ppt/media/image606.png" ContentType="image/png"/>
  <Override PartName="/ppt/media/image897.png" ContentType="image/png"/>
  <Override PartName="/ppt/media/image607.png" ContentType="image/png"/>
  <Override PartName="/ppt/media/image898.png" ContentType="image/png"/>
  <Override PartName="/ppt/media/image608.png" ContentType="image/png"/>
  <Override PartName="/ppt/media/image899.png" ContentType="image/png"/>
  <Override PartName="/ppt/media/image609.png" ContentType="image/png"/>
  <Override PartName="/ppt/media/image610.png" ContentType="image/png"/>
  <Override PartName="/ppt/media/image611.png" ContentType="image/png"/>
  <Override PartName="/ppt/media/image612.png" ContentType="image/png"/>
  <Override PartName="/ppt/media/image613.png" ContentType="image/png"/>
  <Override PartName="/ppt/media/image614.png" ContentType="image/png"/>
  <Override PartName="/ppt/media/image615.png" ContentType="image/png"/>
  <Override PartName="/ppt/media/image616.png" ContentType="image/png"/>
  <Override PartName="/ppt/media/image617.png" ContentType="image/png"/>
  <Override PartName="/ppt/media/image618.png" ContentType="image/png"/>
  <Override PartName="/ppt/media/image619.png" ContentType="image/png"/>
  <Override PartName="/ppt/media/image620.png" ContentType="image/png"/>
  <Override PartName="/ppt/media/image621.png" ContentType="image/png"/>
  <Override PartName="/ppt/media/image622.png" ContentType="image/png"/>
  <Override PartName="/ppt/media/image623.png" ContentType="image/png"/>
  <Override PartName="/ppt/media/image624.png" ContentType="image/png"/>
  <Override PartName="/ppt/media/image625.png" ContentType="image/png"/>
  <Override PartName="/ppt/media/image626.png" ContentType="image/png"/>
  <Override PartName="/ppt/media/image627.png" ContentType="image/png"/>
  <Override PartName="/ppt/media/image628.png" ContentType="image/png"/>
  <Override PartName="/ppt/media/image629.png" ContentType="image/png"/>
  <Override PartName="/ppt/media/image630.png" ContentType="image/png"/>
  <Override PartName="/ppt/media/image631.png" ContentType="image/png"/>
  <Override PartName="/ppt/media/image632.png" ContentType="image/png"/>
  <Override PartName="/ppt/media/image633.png" ContentType="image/png"/>
  <Override PartName="/ppt/media/image634.png" ContentType="image/png"/>
  <Override PartName="/ppt/media/image635.png" ContentType="image/png"/>
  <Override PartName="/ppt/media/image636.png" ContentType="image/png"/>
  <Override PartName="/ppt/media/image637.png" ContentType="image/png"/>
  <Override PartName="/ppt/media/image638.png" ContentType="image/png"/>
  <Override PartName="/ppt/media/image639.png" ContentType="image/png"/>
  <Override PartName="/ppt/media/image640.png" ContentType="image/png"/>
  <Override PartName="/ppt/media/image641.png" ContentType="image/png"/>
  <Override PartName="/ppt/media/image642.png" ContentType="image/png"/>
  <Override PartName="/ppt/media/image643.png" ContentType="image/png"/>
  <Override PartName="/ppt/media/image644.png" ContentType="image/png"/>
  <Override PartName="/ppt/media/image645.png" ContentType="image/png"/>
  <Override PartName="/ppt/media/image646.png" ContentType="image/png"/>
  <Override PartName="/ppt/media/image647.png" ContentType="image/png"/>
  <Override PartName="/ppt/media/image648.png" ContentType="image/png"/>
  <Override PartName="/ppt/media/image649.png" ContentType="image/png"/>
  <Override PartName="/ppt/media/image650.png" ContentType="image/png"/>
  <Override PartName="/ppt/media/image651.png" ContentType="image/png"/>
  <Override PartName="/ppt/media/image652.png" ContentType="image/png"/>
  <Override PartName="/ppt/media/image653.png" ContentType="image/png"/>
  <Override PartName="/ppt/media/image654.png" ContentType="image/png"/>
  <Override PartName="/ppt/media/image655.png" ContentType="image/png"/>
  <Override PartName="/ppt/media/image656.png" ContentType="image/png"/>
  <Override PartName="/ppt/media/image657.png" ContentType="image/png"/>
  <Override PartName="/ppt/media/image658.png" ContentType="image/png"/>
  <Override PartName="/ppt/media/image659.png" ContentType="image/png"/>
  <Override PartName="/ppt/media/image660.png" ContentType="image/png"/>
  <Override PartName="/ppt/media/image661.png" ContentType="image/png"/>
  <Override PartName="/ppt/media/image662.png" ContentType="image/png"/>
  <Override PartName="/ppt/media/image663.png" ContentType="image/png"/>
  <Override PartName="/ppt/media/image664.png" ContentType="image/png"/>
  <Override PartName="/ppt/media/image665.png" ContentType="image/png"/>
  <Override PartName="/ppt/media/image666.png" ContentType="image/png"/>
  <Override PartName="/ppt/media/image667.png" ContentType="image/png"/>
  <Override PartName="/ppt/media/image668.png" ContentType="image/png"/>
  <Override PartName="/ppt/media/image669.png" ContentType="image/png"/>
  <Override PartName="/ppt/media/image670.png" ContentType="image/png"/>
  <Override PartName="/ppt/media/image671.png" ContentType="image/png"/>
  <Override PartName="/ppt/media/image672.png" ContentType="image/png"/>
  <Override PartName="/ppt/media/image673.png" ContentType="image/png"/>
  <Override PartName="/ppt/media/image674.png" ContentType="image/png"/>
  <Override PartName="/ppt/media/image675.png" ContentType="image/png"/>
  <Override PartName="/ppt/media/image676.png" ContentType="image/png"/>
  <Override PartName="/ppt/media/image677.png" ContentType="image/png"/>
  <Override PartName="/ppt/media/image678.png" ContentType="image/png"/>
  <Override PartName="/ppt/media/image679.png" ContentType="image/png"/>
  <Override PartName="/ppt/media/image680.png" ContentType="image/png"/>
  <Override PartName="/ppt/media/image681.png" ContentType="image/png"/>
  <Override PartName="/ppt/media/image682.png" ContentType="image/png"/>
  <Override PartName="/ppt/media/image683.png" ContentType="image/png"/>
  <Override PartName="/ppt/media/image684.png" ContentType="image/png"/>
  <Override PartName="/ppt/media/image685.png" ContentType="image/png"/>
  <Override PartName="/ppt/media/image686.png" ContentType="image/png"/>
  <Override PartName="/ppt/media/image687.png" ContentType="image/png"/>
  <Override PartName="/ppt/media/image688.png" ContentType="image/png"/>
  <Override PartName="/ppt/media/image689.png" ContentType="image/png"/>
  <Override PartName="/ppt/media/image690.png" ContentType="image/png"/>
  <Override PartName="/ppt/media/image700.png" ContentType="image/png"/>
  <Override PartName="/ppt/media/image991.png" ContentType="image/png"/>
  <Override PartName="/ppt/media/image701.png" ContentType="image/png"/>
  <Override PartName="/ppt/media/image992.png" ContentType="image/png"/>
  <Override PartName="/ppt/media/image702.png" ContentType="image/png"/>
  <Override PartName="/ppt/media/image993.png" ContentType="image/png"/>
  <Override PartName="/ppt/media/image703.png" ContentType="image/png"/>
  <Override PartName="/ppt/media/image994.png" ContentType="image/png"/>
  <Override PartName="/ppt/media/image704.png" ContentType="image/png"/>
  <Override PartName="/ppt/media/image995.png" ContentType="image/png"/>
  <Override PartName="/ppt/media/image705.png" ContentType="image/png"/>
  <Override PartName="/ppt/media/image996.png" ContentType="image/png"/>
  <Override PartName="/ppt/media/image706.png" ContentType="image/png"/>
  <Override PartName="/ppt/media/image997.png" ContentType="image/png"/>
  <Override PartName="/ppt/media/image707.png" ContentType="image/png"/>
  <Override PartName="/ppt/media/image998.png" ContentType="image/png"/>
  <Override PartName="/ppt/media/image708.png" ContentType="image/png"/>
  <Override PartName="/ppt/media/image999.png" ContentType="image/png"/>
  <Override PartName="/ppt/media/image709.png" ContentType="image/png"/>
  <Override PartName="/ppt/media/image710.png" ContentType="image/png"/>
  <Override PartName="/ppt/media/image711.png" ContentType="image/png"/>
  <Override PartName="/ppt/media/image712.png" ContentType="image/png"/>
  <Override PartName="/ppt/media/image713.png" ContentType="image/png"/>
  <Override PartName="/ppt/media/image714.png" ContentType="image/png"/>
  <Override PartName="/ppt/media/image715.png" ContentType="image/png"/>
  <Override PartName="/ppt/media/image716.png" ContentType="image/png"/>
  <Override PartName="/ppt/media/image717.png" ContentType="image/png"/>
  <Override PartName="/ppt/media/image718.png" ContentType="image/png"/>
  <Override PartName="/ppt/media/image719.png" ContentType="image/png"/>
  <Override PartName="/ppt/media/image720.png" ContentType="image/png"/>
  <Override PartName="/ppt/media/image721.png" ContentType="image/png"/>
  <Override PartName="/ppt/media/image722.png" ContentType="image/png"/>
  <Override PartName="/ppt/media/image723.png" ContentType="image/png"/>
  <Override PartName="/ppt/media/image724.png" ContentType="image/png"/>
  <Override PartName="/ppt/media/image725.png" ContentType="image/png"/>
  <Override PartName="/ppt/media/image726.png" ContentType="image/png"/>
  <Override PartName="/ppt/media/image727.png" ContentType="image/png"/>
  <Override PartName="/ppt/media/image728.png" ContentType="image/png"/>
  <Override PartName="/ppt/media/image729.png" ContentType="image/png"/>
  <Override PartName="/ppt/media/image730.png" ContentType="image/png"/>
  <Override PartName="/ppt/media/image731.png" ContentType="image/png"/>
  <Override PartName="/ppt/media/image732.png" ContentType="image/png"/>
  <Override PartName="/ppt/media/image733.png" ContentType="image/png"/>
  <Override PartName="/ppt/media/image734.png" ContentType="image/png"/>
  <Override PartName="/ppt/media/image735.png" ContentType="image/png"/>
  <Override PartName="/ppt/media/image736.png" ContentType="image/png"/>
  <Override PartName="/ppt/media/image737.png" ContentType="image/png"/>
  <Override PartName="/ppt/media/image738.png" ContentType="image/png"/>
  <Override PartName="/ppt/media/image739.png" ContentType="image/png"/>
  <Override PartName="/ppt/media/image740.png" ContentType="image/png"/>
  <Override PartName="/ppt/media/image741.png" ContentType="image/png"/>
  <Override PartName="/ppt/media/image742.png" ContentType="image/png"/>
  <Override PartName="/ppt/media/image743.png" ContentType="image/png"/>
  <Override PartName="/ppt/media/image744.png" ContentType="image/png"/>
  <Override PartName="/ppt/media/image745.png" ContentType="image/png"/>
  <Override PartName="/ppt/media/image746.png" ContentType="image/png"/>
  <Override PartName="/ppt/media/image747.png" ContentType="image/png"/>
  <Override PartName="/ppt/media/image748.png" ContentType="image/png"/>
  <Override PartName="/ppt/media/image749.png" ContentType="image/png"/>
  <Override PartName="/ppt/media/image750.png" ContentType="image/png"/>
  <Override PartName="/ppt/media/image751.png" ContentType="image/png"/>
  <Override PartName="/ppt/media/image752.png" ContentType="image/png"/>
  <Override PartName="/ppt/media/image753.png" ContentType="image/png"/>
  <Override PartName="/ppt/media/image754.png" ContentType="image/png"/>
  <Override PartName="/ppt/media/image755.png" ContentType="image/png"/>
  <Override PartName="/ppt/media/image756.png" ContentType="image/png"/>
  <Override PartName="/ppt/media/image757.png" ContentType="image/png"/>
  <Override PartName="/ppt/media/image758.png" ContentType="image/png"/>
  <Override PartName="/ppt/media/image759.png" ContentType="image/png"/>
  <Override PartName="/ppt/media/image760.png" ContentType="image/png"/>
  <Override PartName="/ppt/media/image761.png" ContentType="image/png"/>
  <Override PartName="/ppt/media/image762.png" ContentType="image/png"/>
  <Override PartName="/ppt/media/image763.png" ContentType="image/png"/>
  <Override PartName="/ppt/media/image764.png" ContentType="image/png"/>
  <Override PartName="/ppt/media/image765.png" ContentType="image/png"/>
  <Override PartName="/ppt/media/image766.png" ContentType="image/png"/>
  <Override PartName="/ppt/media/image767.png" ContentType="image/png"/>
  <Override PartName="/ppt/media/image768.png" ContentType="image/png"/>
  <Override PartName="/ppt/media/image769.png" ContentType="image/png"/>
  <Override PartName="/ppt/media/image770.png" ContentType="image/png"/>
  <Override PartName="/ppt/media/image771.png" ContentType="image/png"/>
  <Override PartName="/ppt/media/image772.png" ContentType="image/png"/>
  <Override PartName="/ppt/media/image773.png" ContentType="image/png"/>
  <Override PartName="/ppt/media/image774.png" ContentType="image/png"/>
  <Override PartName="/ppt/media/image775.png" ContentType="image/png"/>
  <Override PartName="/ppt/media/image776.png" ContentType="image/png"/>
  <Override PartName="/ppt/media/image777.png" ContentType="image/png"/>
  <Override PartName="/ppt/media/image778.png" ContentType="image/png"/>
  <Override PartName="/ppt/media/image779.png" ContentType="image/png"/>
  <Override PartName="/ppt/media/image780.png" ContentType="image/png"/>
  <Override PartName="/ppt/media/image781.png" ContentType="image/png"/>
  <Override PartName="/ppt/media/image782.png" ContentType="image/png"/>
  <Override PartName="/ppt/media/image783.png" ContentType="image/png"/>
  <Override PartName="/ppt/media/image784.png" ContentType="image/png"/>
  <Override PartName="/ppt/media/image785.png" ContentType="image/png"/>
  <Override PartName="/ppt/media/image786.png" ContentType="image/png"/>
  <Override PartName="/ppt/media/image787.png" ContentType="image/png"/>
  <Override PartName="/ppt/media/image788.png" ContentType="image/png"/>
  <Override PartName="/ppt/media/image789.png" ContentType="image/png"/>
  <Override PartName="/ppt/media/image790.png" ContentType="image/png"/>
  <Override PartName="/ppt/media/image800.png" ContentType="image/png"/>
  <Override PartName="/ppt/media/image801.png" ContentType="image/png"/>
  <Override PartName="/ppt/media/image802.png" ContentType="image/png"/>
  <Override PartName="/ppt/media/image803.png" ContentType="image/png"/>
  <Override PartName="/ppt/media/image804.png" ContentType="image/png"/>
  <Override PartName="/ppt/media/image805.png" ContentType="image/png"/>
  <Override PartName="/ppt/media/image806.png" ContentType="image/png"/>
  <Override PartName="/ppt/media/image807.png" ContentType="image/png"/>
  <Override PartName="/ppt/media/image808.png" ContentType="image/png"/>
  <Override PartName="/ppt/media/image809.png" ContentType="image/png"/>
  <Override PartName="/ppt/media/image810.png" ContentType="image/png"/>
  <Override PartName="/ppt/media/image811.png" ContentType="image/png"/>
  <Override PartName="/ppt/media/image812.png" ContentType="image/png"/>
  <Override PartName="/ppt/media/image813.png" ContentType="image/png"/>
  <Override PartName="/ppt/media/image814.png" ContentType="image/png"/>
  <Override PartName="/ppt/media/image815.png" ContentType="image/png"/>
  <Override PartName="/ppt/media/image816.png" ContentType="image/png"/>
  <Override PartName="/ppt/media/image817.png" ContentType="image/png"/>
  <Override PartName="/ppt/media/image818.png" ContentType="image/png"/>
  <Override PartName="/ppt/media/image819.png" ContentType="image/png"/>
  <Override PartName="/ppt/media/image820.png" ContentType="image/png"/>
  <Override PartName="/ppt/media/image821.png" ContentType="image/png"/>
  <Override PartName="/ppt/media/image822.png" ContentType="image/png"/>
  <Override PartName="/ppt/media/image823.png" ContentType="image/png"/>
  <Override PartName="/ppt/media/image824.png" ContentType="image/png"/>
  <Override PartName="/ppt/media/image825.png" ContentType="image/png"/>
  <Override PartName="/ppt/media/image826.png" ContentType="image/png"/>
  <Override PartName="/ppt/media/image827.png" ContentType="image/png"/>
  <Override PartName="/ppt/media/image828.png" ContentType="image/png"/>
  <Override PartName="/ppt/media/image829.png" ContentType="image/png"/>
  <Override PartName="/ppt/media/image830.png" ContentType="image/png"/>
  <Override PartName="/ppt/media/image831.png" ContentType="image/png"/>
  <Override PartName="/ppt/media/image832.png" ContentType="image/png"/>
  <Override PartName="/ppt/media/image833.png" ContentType="image/png"/>
  <Override PartName="/ppt/media/image834.png" ContentType="image/png"/>
  <Override PartName="/ppt/media/image835.png" ContentType="image/png"/>
  <Override PartName="/ppt/media/image836.png" ContentType="image/png"/>
  <Override PartName="/ppt/media/image837.png" ContentType="image/png"/>
  <Override PartName="/ppt/media/image838.png" ContentType="image/png"/>
  <Override PartName="/ppt/media/image839.png" ContentType="image/png"/>
  <Override PartName="/ppt/media/image840.png" ContentType="image/png"/>
  <Override PartName="/ppt/media/image841.png" ContentType="image/png"/>
  <Override PartName="/ppt/media/image842.png" ContentType="image/png"/>
  <Override PartName="/ppt/media/image843.png" ContentType="image/png"/>
  <Override PartName="/ppt/media/image844.png" ContentType="image/png"/>
  <Override PartName="/ppt/media/image845.png" ContentType="image/png"/>
  <Override PartName="/ppt/media/image846.png" ContentType="image/png"/>
  <Override PartName="/ppt/media/image847.png" ContentType="image/png"/>
  <Override PartName="/ppt/media/image848.png" ContentType="image/png"/>
  <Override PartName="/ppt/media/image849.png" ContentType="image/png"/>
  <Override PartName="/ppt/media/image850.png" ContentType="image/png"/>
  <Override PartName="/ppt/media/image851.png" ContentType="image/png"/>
  <Override PartName="/ppt/media/image852.png" ContentType="image/png"/>
  <Override PartName="/ppt/media/image853.png" ContentType="image/png"/>
  <Override PartName="/ppt/media/image854.png" ContentType="image/png"/>
  <Override PartName="/ppt/media/image855.png" ContentType="image/png"/>
  <Override PartName="/ppt/media/image856.png" ContentType="image/png"/>
  <Override PartName="/ppt/media/image857.png" ContentType="image/png"/>
  <Override PartName="/ppt/media/image858.png" ContentType="image/png"/>
  <Override PartName="/ppt/media/image859.png" ContentType="image/png"/>
  <Override PartName="/ppt/media/image860.png" ContentType="image/png"/>
  <Override PartName="/ppt/media/image861.png" ContentType="image/png"/>
  <Override PartName="/ppt/media/image862.png" ContentType="image/png"/>
  <Override PartName="/ppt/media/image863.png" ContentType="image/png"/>
  <Override PartName="/ppt/media/image864.png" ContentType="image/png"/>
  <Override PartName="/ppt/media/image865.png" ContentType="image/png"/>
  <Override PartName="/ppt/media/image866.png" ContentType="image/png"/>
  <Override PartName="/ppt/media/image867.png" ContentType="image/png"/>
  <Override PartName="/ppt/media/image868.png" ContentType="image/png"/>
  <Override PartName="/ppt/media/image869.png" ContentType="image/png"/>
  <Override PartName="/ppt/media/image870.png" ContentType="image/png"/>
  <Override PartName="/ppt/media/image871.png" ContentType="image/png"/>
  <Override PartName="/ppt/media/image872.png" ContentType="image/png"/>
  <Override PartName="/ppt/media/image873.png" ContentType="image/png"/>
  <Override PartName="/ppt/media/image874.png" ContentType="image/png"/>
  <Override PartName="/ppt/media/image875.png" ContentType="image/png"/>
  <Override PartName="/ppt/media/image876.png" ContentType="image/png"/>
  <Override PartName="/ppt/media/image877.png" ContentType="image/png"/>
  <Override PartName="/ppt/media/image878.png" ContentType="image/png"/>
  <Override PartName="/ppt/media/image879.png" ContentType="image/png"/>
  <Override PartName="/ppt/media/image880.png" ContentType="image/png"/>
  <Override PartName="/ppt/media/image881.png" ContentType="image/png"/>
  <Override PartName="/ppt/media/image882.png" ContentType="image/png"/>
  <Override PartName="/ppt/media/image883.png" ContentType="image/png"/>
  <Override PartName="/ppt/media/image884.png" ContentType="image/png"/>
  <Override PartName="/ppt/media/image885.png" ContentType="image/png"/>
  <Override PartName="/ppt/media/image886.png" ContentType="image/png"/>
  <Override PartName="/ppt/media/image887.png" ContentType="image/png"/>
  <Override PartName="/ppt/media/image888.png" ContentType="image/png"/>
  <Override PartName="/ppt/media/image889.png" ContentType="image/png"/>
  <Override PartName="/ppt/media/image890.png" ContentType="image/png"/>
  <Override PartName="/ppt/media/image900.png" ContentType="image/png"/>
  <Override PartName="/ppt/media/image901.png" ContentType="image/png"/>
  <Override PartName="/ppt/media/image902.png" ContentType="image/png"/>
  <Override PartName="/ppt/media/image903.png" ContentType="image/png"/>
  <Override PartName="/ppt/media/image904.png" ContentType="image/png"/>
  <Override PartName="/ppt/media/image905.png" ContentType="image/png"/>
  <Override PartName="/ppt/media/image906.png" ContentType="image/png"/>
  <Override PartName="/ppt/media/image907.png" ContentType="image/png"/>
  <Override PartName="/ppt/media/image908.png" ContentType="image/png"/>
  <Override PartName="/ppt/media/image909.png" ContentType="image/png"/>
  <Override PartName="/ppt/media/image910.png" ContentType="image/png"/>
  <Override PartName="/ppt/media/image911.png" ContentType="image/png"/>
  <Override PartName="/ppt/media/image912.png" ContentType="image/png"/>
  <Override PartName="/ppt/media/image913.png" ContentType="image/png"/>
  <Override PartName="/ppt/media/image914.png" ContentType="image/png"/>
  <Override PartName="/ppt/media/image915.png" ContentType="image/png"/>
  <Override PartName="/ppt/media/image916.png" ContentType="image/png"/>
  <Override PartName="/ppt/media/image917.png" ContentType="image/png"/>
  <Override PartName="/ppt/media/image918.png" ContentType="image/png"/>
  <Override PartName="/ppt/media/image919.png" ContentType="image/png"/>
  <Override PartName="/ppt/media/image920.png" ContentType="image/png"/>
  <Override PartName="/ppt/media/image921.png" ContentType="image/png"/>
  <Override PartName="/ppt/media/image922.png" ContentType="image/png"/>
  <Override PartName="/ppt/media/image923.png" ContentType="image/png"/>
  <Override PartName="/ppt/media/image924.png" ContentType="image/png"/>
  <Override PartName="/ppt/media/image925.png" ContentType="image/png"/>
  <Override PartName="/ppt/media/image926.png" ContentType="image/png"/>
  <Override PartName="/ppt/media/image927.png" ContentType="image/png"/>
  <Override PartName="/ppt/media/image928.png" ContentType="image/png"/>
  <Override PartName="/ppt/media/image929.png" ContentType="image/png"/>
  <Override PartName="/ppt/media/image930.png" ContentType="image/png"/>
  <Override PartName="/ppt/media/image931.png" ContentType="image/png"/>
  <Override PartName="/ppt/media/image932.png" ContentType="image/png"/>
  <Override PartName="/ppt/media/image933.png" ContentType="image/png"/>
  <Override PartName="/ppt/media/image934.png" ContentType="image/png"/>
  <Override PartName="/ppt/media/image935.png" ContentType="image/png"/>
  <Override PartName="/ppt/media/image936.png" ContentType="image/png"/>
  <Override PartName="/ppt/media/image937.png" ContentType="image/png"/>
  <Override PartName="/ppt/media/image938.png" ContentType="image/png"/>
  <Override PartName="/ppt/media/image939.png" ContentType="image/png"/>
  <Override PartName="/ppt/media/image940.png" ContentType="image/png"/>
  <Override PartName="/ppt/media/image941.png" ContentType="image/png"/>
  <Override PartName="/ppt/media/image942.png" ContentType="image/png"/>
  <Override PartName="/ppt/media/image943.png" ContentType="image/png"/>
  <Override PartName="/ppt/media/image944.png" ContentType="image/png"/>
  <Override PartName="/ppt/media/image945.png" ContentType="image/png"/>
  <Override PartName="/ppt/media/image946.png" ContentType="image/png"/>
  <Override PartName="/ppt/media/image947.png" ContentType="image/png"/>
  <Override PartName="/ppt/media/image948.png" ContentType="image/png"/>
  <Override PartName="/ppt/media/image949.png" ContentType="image/png"/>
  <Override PartName="/ppt/media/image950.png" ContentType="image/png"/>
  <Override PartName="/ppt/media/image951.png" ContentType="image/png"/>
  <Override PartName="/ppt/media/image952.png" ContentType="image/png"/>
  <Override PartName="/ppt/media/image953.png" ContentType="image/png"/>
  <Override PartName="/ppt/media/image954.png" ContentType="image/png"/>
  <Override PartName="/ppt/media/image955.png" ContentType="image/png"/>
  <Override PartName="/ppt/media/image956.png" ContentType="image/png"/>
  <Override PartName="/ppt/media/image957.png" ContentType="image/png"/>
  <Override PartName="/ppt/media/image958.png" ContentType="image/png"/>
  <Override PartName="/ppt/media/image959.png" ContentType="image/png"/>
  <Override PartName="/ppt/media/image960.png" ContentType="image/png"/>
  <Override PartName="/ppt/media/image961.png" ContentType="image/png"/>
  <Override PartName="/ppt/media/image962.png" ContentType="image/png"/>
  <Override PartName="/ppt/media/image963.png" ContentType="image/png"/>
  <Override PartName="/ppt/media/image964.png" ContentType="image/png"/>
  <Override PartName="/ppt/media/image965.png" ContentType="image/png"/>
  <Override PartName="/ppt/media/image966.png" ContentType="image/png"/>
  <Override PartName="/ppt/media/image967.png" ContentType="image/png"/>
  <Override PartName="/ppt/media/image968.png" ContentType="image/png"/>
  <Override PartName="/ppt/media/image969.png" ContentType="image/png"/>
  <Override PartName="/ppt/media/image970.png" ContentType="image/png"/>
  <Override PartName="/ppt/media/image971.png" ContentType="image/png"/>
  <Override PartName="/ppt/media/image972.png" ContentType="image/png"/>
  <Override PartName="/ppt/media/image973.png" ContentType="image/png"/>
  <Override PartName="/ppt/media/image974.png" ContentType="image/png"/>
  <Override PartName="/ppt/media/image975.png" ContentType="image/png"/>
  <Override PartName="/ppt/media/image976.png" ContentType="image/png"/>
  <Override PartName="/ppt/media/image977.png" ContentType="image/png"/>
  <Override PartName="/ppt/media/image978.png" ContentType="image/png"/>
  <Override PartName="/ppt/media/image979.png" ContentType="image/png"/>
  <Override PartName="/ppt/media/image980.png" ContentType="image/png"/>
  <Override PartName="/ppt/media/image981.png" ContentType="image/png"/>
  <Override PartName="/ppt/media/image982.png" ContentType="image/png"/>
  <Override PartName="/ppt/media/image983.png" ContentType="image/png"/>
  <Override PartName="/ppt/media/image984.png" ContentType="image/png"/>
  <Override PartName="/ppt/media/image985.png" ContentType="image/png"/>
  <Override PartName="/ppt/media/image986.png" ContentType="image/png"/>
  <Override PartName="/ppt/media/image987.png" ContentType="image/png"/>
  <Override PartName="/ppt/media/image988.png" ContentType="image/png"/>
  <Override PartName="/ppt/media/image989.png" ContentType="image/png"/>
  <Override PartName="/ppt/media/image990.png" ContentType="image/png"/>
  <Override PartName="/ppt/media/image1090.png" ContentType="image/png"/>
  <Override PartName="/ppt/media/image1091.png" ContentType="image/png"/>
  <Override PartName="/ppt/media/image1092.png" ContentType="image/png"/>
  <Override PartName="/ppt/media/image1093.png" ContentType="image/png"/>
  <Override PartName="/ppt/media/image1094.png" ContentType="image/png"/>
  <Override PartName="/ppt/media/image1095.png" ContentType="image/png"/>
  <Override PartName="/ppt/media/image1096.png" ContentType="image/png"/>
  <Override PartName="/ppt/media/image1097.png" ContentType="image/png"/>
  <Override PartName="/ppt/media/image1098.png" ContentType="image/png"/>
  <Override PartName="/ppt/media/image1099.png" ContentType="image/png"/>
  <Override PartName="/ppt/media/image1190.png" ContentType="image/png"/>
  <Override PartName="/ppt/media/image1191.png" ContentType="image/png"/>
  <Override PartName="/ppt/media/image1192.png" ContentType="image/png"/>
  <Override PartName="/ppt/media/image1193.png" ContentType="image/png"/>
  <Override PartName="/ppt/media/image1194.png" ContentType="image/png"/>
  <Override PartName="/ppt/media/image1195.png" ContentType="image/png"/>
  <Override PartName="/ppt/media/image1196.png" ContentType="image/png"/>
  <Override PartName="/ppt/media/image1197.png" ContentType="image/png"/>
  <Override PartName="/ppt/media/image1198.png" ContentType="image/png"/>
  <Override PartName="/ppt/media/image1199.png" ContentType="image/png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CA" sz="2000" spc="-1" strike="noStrike">
                <a:latin typeface="Arial"/>
              </a:rPr>
              <a:t>Click to edit the notes format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CA" sz="1400" spc="-1" strike="noStrike">
                <a:latin typeface="Times New Roman"/>
              </a:rPr>
              <a:t>&lt;header&gt;</a:t>
            </a:r>
            <a:endParaRPr b="0" lang="en-CA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CA" sz="1400" spc="-1" strike="noStrike">
                <a:latin typeface="Times New Roman"/>
              </a:rPr>
              <a:t>&lt;date/time&gt;</a:t>
            </a:r>
            <a:endParaRPr b="0" lang="en-CA" sz="1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CA" sz="1400" spc="-1" strike="noStrike">
                <a:latin typeface="Times New Roman"/>
              </a:rPr>
              <a:t>&lt;footer&gt;</a:t>
            </a:r>
            <a:endParaRPr b="0" lang="en-CA" sz="1400" spc="-1" strike="noStrike"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D6E058E4-A117-455E-895C-7576A5E03FEB}" type="slidenum">
              <a:rPr b="0" lang="en-CA" sz="1400" spc="-1" strike="noStrike">
                <a:latin typeface="Times New Roman"/>
              </a:rPr>
              <a:t>&lt;number&gt;</a:t>
            </a:fld>
            <a:endParaRPr b="0" lang="en-CA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c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d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-onifptsma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373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5492AC1-5757-4726-AC6F-33B65283291F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u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c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-donifptsma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376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F6AEDF7-1DA8-4EF9-9AAE-3AE21494AFCC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g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u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-cdonifptsma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379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82E1FAC-3464-4789-BBF0-E8E16F2F6F70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8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b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g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-ucdonifptsma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382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6AA413A-A84A-4893-AED8-56444CB3EE3F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e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b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-gucdonifptsma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385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99DC491-A658-4B44-B437-57CDB3A0061B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k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e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-bgucdonifptsma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388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7208A46-F334-4C47-8F53-78C63DE7DEFC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h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k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-ebgucdonifptsma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391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8653CAB-0CBA-4ADE-8EBC-C10FB045A0FD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r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h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-kebgucdonifptsma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394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032C856-A647-4988-8FD9-798C27EB894A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l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r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-hkebgucdonifptsma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397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21AFBFB-CD5A-4E43-9765-F51722C8224D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w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l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-rhkebgucdonifptsma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400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E365346-A14D-405C-9A64-0305647113AD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Begin after first 3 lessons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349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5AA5016-1737-4046-9B06-8479E40408EA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4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j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w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-lrhkebgucdonifptsma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403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62074FC-DF7E-43E9-84DE-AFF6719948CE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4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y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j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-wlrhkebgucdonifptsma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406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B3C0D0F-313E-4014-95BC-9C2E09C641C7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4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x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y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-jwlrhkebgucdonifptsma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409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BC2370E-DB3C-4643-89C0-1EF4506DF0FD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4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qu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x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-yjwlrhkebgucdonifptsma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412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068007D-FFEF-4AD6-AD85-23C45F53F3E6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4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v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qu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-xyjwlrhkebgucdonifptsma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415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6477D78-507C-46EE-94D5-2A88865D631F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4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z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v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-quxyjwlrhkebgucdonifptsma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418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1683211-D345-4735-A30C-334F28CECAC7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4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Review 1</a:t>
            </a:r>
            <a:r>
              <a:rPr b="0" lang="en-US" sz="2000" spc="-1" strike="noStrike" baseline="30000">
                <a:latin typeface="Arial"/>
              </a:rPr>
              <a:t>st</a:t>
            </a:r>
            <a:r>
              <a:rPr b="0" lang="en-US" sz="2000" spc="-1" strike="noStrike">
                <a:latin typeface="Arial"/>
              </a:rPr>
              <a:t> 6 letters - fptsma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421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3A64A3C-5778-4FB6-ABF9-189AA39B78D6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4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Review 2nd group of 6 letters (inodcu) with Review of 1st set (amstpf)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424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7A3986B-C4AD-4FB7-9A33-8318F05420E7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4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Review 3</a:t>
            </a:r>
            <a:r>
              <a:rPr b="0" lang="en-US" sz="2000" spc="-1" strike="noStrike" baseline="30000">
                <a:latin typeface="Arial"/>
              </a:rPr>
              <a:t>rd</a:t>
            </a:r>
            <a:r>
              <a:rPr b="0" lang="en-US" sz="2000" spc="-1" strike="noStrike">
                <a:latin typeface="Arial"/>
              </a:rPr>
              <a:t> group of 6 letters (gbekhr) with Review of 2</a:t>
            </a:r>
            <a:r>
              <a:rPr b="0" lang="en-US" sz="2000" spc="-1" strike="noStrike" baseline="30000">
                <a:latin typeface="Arial"/>
              </a:rPr>
              <a:t>nd</a:t>
            </a:r>
            <a:r>
              <a:rPr b="0" lang="en-US" sz="2000" spc="-1" strike="noStrike">
                <a:latin typeface="Arial"/>
              </a:rPr>
              <a:t> set (inodcu)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427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E921E55-7515-4014-9C72-52EFC1C10DED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4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Review remaining letters (lwjyxquvz)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 Old review of 3</a:t>
            </a:r>
            <a:r>
              <a:rPr b="0" lang="en-US" sz="2000" spc="-1" strike="noStrike" baseline="30000">
                <a:latin typeface="Arial"/>
              </a:rPr>
              <a:t>rd</a:t>
            </a:r>
            <a:r>
              <a:rPr b="0" lang="en-US" sz="2000" spc="-1" strike="noStrike">
                <a:latin typeface="Arial"/>
              </a:rPr>
              <a:t> set (gbekhr)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430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7AC728C-F874-4DFD-AF66-848F9EAF4BC9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New – t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Review - sma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352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3A91458-8819-4C18-A02D-0CB4D9041F03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4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All Letters, extra spaces given to commonly confused letters: vowels, b/d, p/qu, y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433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CA2A860-D973-4F3B-8052-20B4542BF827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New – p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t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 sma</a:t>
            </a:r>
            <a:endParaRPr b="0" lang="en-CA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355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8C96F79-41F0-49AD-BD75-09754137CFDE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f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p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 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358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E8B5F4D-35E1-4C65-BCCC-989FAAB11D3D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i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f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 ptsma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361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C14B86E-6FC3-467A-8811-EC92D0776CDF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n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i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 fptsma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364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CD5D848-C3F0-426A-A242-CA2CDA91980B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o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n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 ifptsma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367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03B9C7C-78C3-43BC-BD41-338033AC64A0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</p:spPr>
      </p:sp>
      <p:sp>
        <p:nvSpPr>
          <p:cNvPr id="13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New – d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New Review – o</a:t>
            </a: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Old Review -nifptsma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2000" spc="-1" strike="noStrike">
              <a:latin typeface="Arial"/>
            </a:endParaRPr>
          </a:p>
        </p:txBody>
      </p:sp>
      <p:sp>
        <p:nvSpPr>
          <p:cNvPr id="1370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74D2A24-F04E-4DAF-AC27-4005EE6D7190}" type="slidenum">
              <a:rPr b="0" lang="en-US" sz="1200" spc="-1" strike="noStrike">
                <a:latin typeface="Times New Roman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B907B496-7F5C-40A9-8748-F636C4EAF472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11/5/25</a:t>
            </a:fld>
            <a:endParaRPr b="0" lang="en-CA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CA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5B0B134-AC7F-4D94-9FFA-4E4C13A9680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n-CA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37.png"/><Relationship Id="rId2" Type="http://schemas.openxmlformats.org/officeDocument/2006/relationships/image" Target="../media/image338.png"/><Relationship Id="rId3" Type="http://schemas.openxmlformats.org/officeDocument/2006/relationships/image" Target="../media/image339.png"/><Relationship Id="rId4" Type="http://schemas.openxmlformats.org/officeDocument/2006/relationships/image" Target="../media/image340.png"/><Relationship Id="rId5" Type="http://schemas.openxmlformats.org/officeDocument/2006/relationships/image" Target="../media/image341.png"/><Relationship Id="rId6" Type="http://schemas.openxmlformats.org/officeDocument/2006/relationships/image" Target="../media/image342.png"/><Relationship Id="rId7" Type="http://schemas.openxmlformats.org/officeDocument/2006/relationships/image" Target="../media/image343.png"/><Relationship Id="rId8" Type="http://schemas.openxmlformats.org/officeDocument/2006/relationships/image" Target="../media/image344.png"/><Relationship Id="rId9" Type="http://schemas.openxmlformats.org/officeDocument/2006/relationships/image" Target="../media/image345.png"/><Relationship Id="rId10" Type="http://schemas.openxmlformats.org/officeDocument/2006/relationships/image" Target="../media/image346.png"/><Relationship Id="rId11" Type="http://schemas.openxmlformats.org/officeDocument/2006/relationships/image" Target="../media/image347.png"/><Relationship Id="rId12" Type="http://schemas.openxmlformats.org/officeDocument/2006/relationships/image" Target="../media/image348.png"/><Relationship Id="rId13" Type="http://schemas.openxmlformats.org/officeDocument/2006/relationships/image" Target="../media/image349.png"/><Relationship Id="rId14" Type="http://schemas.openxmlformats.org/officeDocument/2006/relationships/image" Target="../media/image350.png"/><Relationship Id="rId15" Type="http://schemas.openxmlformats.org/officeDocument/2006/relationships/image" Target="../media/image351.png"/><Relationship Id="rId16" Type="http://schemas.openxmlformats.org/officeDocument/2006/relationships/image" Target="../media/image352.png"/><Relationship Id="rId17" Type="http://schemas.openxmlformats.org/officeDocument/2006/relationships/image" Target="../media/image353.png"/><Relationship Id="rId18" Type="http://schemas.openxmlformats.org/officeDocument/2006/relationships/image" Target="../media/image354.png"/><Relationship Id="rId19" Type="http://schemas.openxmlformats.org/officeDocument/2006/relationships/image" Target="../media/image355.png"/><Relationship Id="rId20" Type="http://schemas.openxmlformats.org/officeDocument/2006/relationships/image" Target="../media/image356.png"/><Relationship Id="rId21" Type="http://schemas.openxmlformats.org/officeDocument/2006/relationships/image" Target="../media/image357.png"/><Relationship Id="rId22" Type="http://schemas.openxmlformats.org/officeDocument/2006/relationships/image" Target="../media/image358.png"/><Relationship Id="rId23" Type="http://schemas.openxmlformats.org/officeDocument/2006/relationships/image" Target="../media/image359.png"/><Relationship Id="rId24" Type="http://schemas.openxmlformats.org/officeDocument/2006/relationships/image" Target="../media/image360.png"/><Relationship Id="rId25" Type="http://schemas.openxmlformats.org/officeDocument/2006/relationships/image" Target="../media/image361.png"/><Relationship Id="rId26" Type="http://schemas.openxmlformats.org/officeDocument/2006/relationships/image" Target="../media/image362.png"/><Relationship Id="rId27" Type="http://schemas.openxmlformats.org/officeDocument/2006/relationships/image" Target="../media/image363.png"/><Relationship Id="rId28" Type="http://schemas.openxmlformats.org/officeDocument/2006/relationships/image" Target="../media/image364.png"/><Relationship Id="rId29" Type="http://schemas.openxmlformats.org/officeDocument/2006/relationships/image" Target="../media/image365.png"/><Relationship Id="rId30" Type="http://schemas.openxmlformats.org/officeDocument/2006/relationships/image" Target="../media/image366.png"/><Relationship Id="rId31" Type="http://schemas.openxmlformats.org/officeDocument/2006/relationships/image" Target="../media/image367.png"/><Relationship Id="rId32" Type="http://schemas.openxmlformats.org/officeDocument/2006/relationships/image" Target="../media/image368.png"/><Relationship Id="rId33" Type="http://schemas.openxmlformats.org/officeDocument/2006/relationships/image" Target="../media/image369.png"/><Relationship Id="rId34" Type="http://schemas.openxmlformats.org/officeDocument/2006/relationships/image" Target="../media/image370.png"/><Relationship Id="rId35" Type="http://schemas.openxmlformats.org/officeDocument/2006/relationships/image" Target="../media/image371.png"/><Relationship Id="rId36" Type="http://schemas.openxmlformats.org/officeDocument/2006/relationships/image" Target="../media/image372.png"/><Relationship Id="rId37" Type="http://schemas.openxmlformats.org/officeDocument/2006/relationships/image" Target="../media/image373.png"/><Relationship Id="rId38" Type="http://schemas.openxmlformats.org/officeDocument/2006/relationships/image" Target="../media/image374.png"/><Relationship Id="rId39" Type="http://schemas.openxmlformats.org/officeDocument/2006/relationships/image" Target="../media/image375.png"/><Relationship Id="rId40" Type="http://schemas.openxmlformats.org/officeDocument/2006/relationships/image" Target="../media/image376.png"/><Relationship Id="rId41" Type="http://schemas.openxmlformats.org/officeDocument/2006/relationships/image" Target="../media/image377.png"/><Relationship Id="rId42" Type="http://schemas.openxmlformats.org/officeDocument/2006/relationships/image" Target="../media/image378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79.png"/><Relationship Id="rId2" Type="http://schemas.openxmlformats.org/officeDocument/2006/relationships/image" Target="../media/image380.png"/><Relationship Id="rId3" Type="http://schemas.openxmlformats.org/officeDocument/2006/relationships/image" Target="../media/image381.png"/><Relationship Id="rId4" Type="http://schemas.openxmlformats.org/officeDocument/2006/relationships/image" Target="../media/image382.png"/><Relationship Id="rId5" Type="http://schemas.openxmlformats.org/officeDocument/2006/relationships/image" Target="../media/image383.png"/><Relationship Id="rId6" Type="http://schemas.openxmlformats.org/officeDocument/2006/relationships/image" Target="../media/image384.png"/><Relationship Id="rId7" Type="http://schemas.openxmlformats.org/officeDocument/2006/relationships/image" Target="../media/image385.png"/><Relationship Id="rId8" Type="http://schemas.openxmlformats.org/officeDocument/2006/relationships/image" Target="../media/image386.png"/><Relationship Id="rId9" Type="http://schemas.openxmlformats.org/officeDocument/2006/relationships/image" Target="../media/image387.png"/><Relationship Id="rId10" Type="http://schemas.openxmlformats.org/officeDocument/2006/relationships/image" Target="../media/image388.png"/><Relationship Id="rId11" Type="http://schemas.openxmlformats.org/officeDocument/2006/relationships/image" Target="../media/image389.png"/><Relationship Id="rId12" Type="http://schemas.openxmlformats.org/officeDocument/2006/relationships/image" Target="../media/image390.png"/><Relationship Id="rId13" Type="http://schemas.openxmlformats.org/officeDocument/2006/relationships/image" Target="../media/image391.png"/><Relationship Id="rId14" Type="http://schemas.openxmlformats.org/officeDocument/2006/relationships/image" Target="../media/image392.png"/><Relationship Id="rId15" Type="http://schemas.openxmlformats.org/officeDocument/2006/relationships/image" Target="../media/image393.png"/><Relationship Id="rId16" Type="http://schemas.openxmlformats.org/officeDocument/2006/relationships/image" Target="../media/image394.png"/><Relationship Id="rId17" Type="http://schemas.openxmlformats.org/officeDocument/2006/relationships/image" Target="../media/image395.png"/><Relationship Id="rId18" Type="http://schemas.openxmlformats.org/officeDocument/2006/relationships/image" Target="../media/image396.png"/><Relationship Id="rId19" Type="http://schemas.openxmlformats.org/officeDocument/2006/relationships/image" Target="../media/image397.png"/><Relationship Id="rId20" Type="http://schemas.openxmlformats.org/officeDocument/2006/relationships/image" Target="../media/image398.png"/><Relationship Id="rId21" Type="http://schemas.openxmlformats.org/officeDocument/2006/relationships/image" Target="../media/image399.png"/><Relationship Id="rId22" Type="http://schemas.openxmlformats.org/officeDocument/2006/relationships/image" Target="../media/image400.png"/><Relationship Id="rId23" Type="http://schemas.openxmlformats.org/officeDocument/2006/relationships/image" Target="../media/image401.png"/><Relationship Id="rId24" Type="http://schemas.openxmlformats.org/officeDocument/2006/relationships/image" Target="../media/image402.png"/><Relationship Id="rId25" Type="http://schemas.openxmlformats.org/officeDocument/2006/relationships/image" Target="../media/image403.png"/><Relationship Id="rId26" Type="http://schemas.openxmlformats.org/officeDocument/2006/relationships/image" Target="../media/image404.png"/><Relationship Id="rId27" Type="http://schemas.openxmlformats.org/officeDocument/2006/relationships/image" Target="../media/image405.png"/><Relationship Id="rId28" Type="http://schemas.openxmlformats.org/officeDocument/2006/relationships/image" Target="../media/image406.png"/><Relationship Id="rId29" Type="http://schemas.openxmlformats.org/officeDocument/2006/relationships/image" Target="../media/image407.png"/><Relationship Id="rId30" Type="http://schemas.openxmlformats.org/officeDocument/2006/relationships/image" Target="../media/image408.png"/><Relationship Id="rId31" Type="http://schemas.openxmlformats.org/officeDocument/2006/relationships/image" Target="../media/image409.png"/><Relationship Id="rId32" Type="http://schemas.openxmlformats.org/officeDocument/2006/relationships/image" Target="../media/image410.png"/><Relationship Id="rId33" Type="http://schemas.openxmlformats.org/officeDocument/2006/relationships/image" Target="../media/image411.png"/><Relationship Id="rId34" Type="http://schemas.openxmlformats.org/officeDocument/2006/relationships/image" Target="../media/image412.png"/><Relationship Id="rId35" Type="http://schemas.openxmlformats.org/officeDocument/2006/relationships/image" Target="../media/image413.png"/><Relationship Id="rId36" Type="http://schemas.openxmlformats.org/officeDocument/2006/relationships/image" Target="../media/image414.png"/><Relationship Id="rId37" Type="http://schemas.openxmlformats.org/officeDocument/2006/relationships/image" Target="../media/image415.png"/><Relationship Id="rId38" Type="http://schemas.openxmlformats.org/officeDocument/2006/relationships/image" Target="../media/image416.png"/><Relationship Id="rId39" Type="http://schemas.openxmlformats.org/officeDocument/2006/relationships/image" Target="../media/image417.png"/><Relationship Id="rId40" Type="http://schemas.openxmlformats.org/officeDocument/2006/relationships/image" Target="../media/image418.png"/><Relationship Id="rId41" Type="http://schemas.openxmlformats.org/officeDocument/2006/relationships/image" Target="../media/image419.png"/><Relationship Id="rId42" Type="http://schemas.openxmlformats.org/officeDocument/2006/relationships/image" Target="../media/image420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21.png"/><Relationship Id="rId2" Type="http://schemas.openxmlformats.org/officeDocument/2006/relationships/image" Target="../media/image422.png"/><Relationship Id="rId3" Type="http://schemas.openxmlformats.org/officeDocument/2006/relationships/image" Target="../media/image423.png"/><Relationship Id="rId4" Type="http://schemas.openxmlformats.org/officeDocument/2006/relationships/image" Target="../media/image424.png"/><Relationship Id="rId5" Type="http://schemas.openxmlformats.org/officeDocument/2006/relationships/image" Target="../media/image425.png"/><Relationship Id="rId6" Type="http://schemas.openxmlformats.org/officeDocument/2006/relationships/image" Target="../media/image426.png"/><Relationship Id="rId7" Type="http://schemas.openxmlformats.org/officeDocument/2006/relationships/image" Target="../media/image427.png"/><Relationship Id="rId8" Type="http://schemas.openxmlformats.org/officeDocument/2006/relationships/image" Target="../media/image428.png"/><Relationship Id="rId9" Type="http://schemas.openxmlformats.org/officeDocument/2006/relationships/image" Target="../media/image429.png"/><Relationship Id="rId10" Type="http://schemas.openxmlformats.org/officeDocument/2006/relationships/image" Target="../media/image430.png"/><Relationship Id="rId11" Type="http://schemas.openxmlformats.org/officeDocument/2006/relationships/image" Target="../media/image431.png"/><Relationship Id="rId12" Type="http://schemas.openxmlformats.org/officeDocument/2006/relationships/image" Target="../media/image432.png"/><Relationship Id="rId13" Type="http://schemas.openxmlformats.org/officeDocument/2006/relationships/image" Target="../media/image433.png"/><Relationship Id="rId14" Type="http://schemas.openxmlformats.org/officeDocument/2006/relationships/image" Target="../media/image434.png"/><Relationship Id="rId15" Type="http://schemas.openxmlformats.org/officeDocument/2006/relationships/image" Target="../media/image435.png"/><Relationship Id="rId16" Type="http://schemas.openxmlformats.org/officeDocument/2006/relationships/image" Target="../media/image436.png"/><Relationship Id="rId17" Type="http://schemas.openxmlformats.org/officeDocument/2006/relationships/image" Target="../media/image437.png"/><Relationship Id="rId18" Type="http://schemas.openxmlformats.org/officeDocument/2006/relationships/image" Target="../media/image438.png"/><Relationship Id="rId19" Type="http://schemas.openxmlformats.org/officeDocument/2006/relationships/image" Target="../media/image439.png"/><Relationship Id="rId20" Type="http://schemas.openxmlformats.org/officeDocument/2006/relationships/image" Target="../media/image440.png"/><Relationship Id="rId21" Type="http://schemas.openxmlformats.org/officeDocument/2006/relationships/image" Target="../media/image441.png"/><Relationship Id="rId22" Type="http://schemas.openxmlformats.org/officeDocument/2006/relationships/image" Target="../media/image442.png"/><Relationship Id="rId23" Type="http://schemas.openxmlformats.org/officeDocument/2006/relationships/image" Target="../media/image443.png"/><Relationship Id="rId24" Type="http://schemas.openxmlformats.org/officeDocument/2006/relationships/image" Target="../media/image444.png"/><Relationship Id="rId25" Type="http://schemas.openxmlformats.org/officeDocument/2006/relationships/image" Target="../media/image445.png"/><Relationship Id="rId26" Type="http://schemas.openxmlformats.org/officeDocument/2006/relationships/image" Target="../media/image446.png"/><Relationship Id="rId27" Type="http://schemas.openxmlformats.org/officeDocument/2006/relationships/image" Target="../media/image447.png"/><Relationship Id="rId28" Type="http://schemas.openxmlformats.org/officeDocument/2006/relationships/image" Target="../media/image448.png"/><Relationship Id="rId29" Type="http://schemas.openxmlformats.org/officeDocument/2006/relationships/image" Target="../media/image449.png"/><Relationship Id="rId30" Type="http://schemas.openxmlformats.org/officeDocument/2006/relationships/image" Target="../media/image450.png"/><Relationship Id="rId31" Type="http://schemas.openxmlformats.org/officeDocument/2006/relationships/image" Target="../media/image451.png"/><Relationship Id="rId32" Type="http://schemas.openxmlformats.org/officeDocument/2006/relationships/image" Target="../media/image452.png"/><Relationship Id="rId33" Type="http://schemas.openxmlformats.org/officeDocument/2006/relationships/image" Target="../media/image453.png"/><Relationship Id="rId34" Type="http://schemas.openxmlformats.org/officeDocument/2006/relationships/image" Target="../media/image454.png"/><Relationship Id="rId35" Type="http://schemas.openxmlformats.org/officeDocument/2006/relationships/image" Target="../media/image455.png"/><Relationship Id="rId36" Type="http://schemas.openxmlformats.org/officeDocument/2006/relationships/image" Target="../media/image456.png"/><Relationship Id="rId37" Type="http://schemas.openxmlformats.org/officeDocument/2006/relationships/image" Target="../media/image457.png"/><Relationship Id="rId38" Type="http://schemas.openxmlformats.org/officeDocument/2006/relationships/image" Target="../media/image458.png"/><Relationship Id="rId39" Type="http://schemas.openxmlformats.org/officeDocument/2006/relationships/image" Target="../media/image459.png"/><Relationship Id="rId40" Type="http://schemas.openxmlformats.org/officeDocument/2006/relationships/image" Target="../media/image460.png"/><Relationship Id="rId41" Type="http://schemas.openxmlformats.org/officeDocument/2006/relationships/image" Target="../media/image461.png"/><Relationship Id="rId42" Type="http://schemas.openxmlformats.org/officeDocument/2006/relationships/image" Target="../media/image462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63.png"/><Relationship Id="rId2" Type="http://schemas.openxmlformats.org/officeDocument/2006/relationships/image" Target="../media/image464.png"/><Relationship Id="rId3" Type="http://schemas.openxmlformats.org/officeDocument/2006/relationships/image" Target="../media/image465.png"/><Relationship Id="rId4" Type="http://schemas.openxmlformats.org/officeDocument/2006/relationships/image" Target="../media/image466.png"/><Relationship Id="rId5" Type="http://schemas.openxmlformats.org/officeDocument/2006/relationships/image" Target="../media/image467.png"/><Relationship Id="rId6" Type="http://schemas.openxmlformats.org/officeDocument/2006/relationships/image" Target="../media/image468.png"/><Relationship Id="rId7" Type="http://schemas.openxmlformats.org/officeDocument/2006/relationships/image" Target="../media/image469.png"/><Relationship Id="rId8" Type="http://schemas.openxmlformats.org/officeDocument/2006/relationships/image" Target="../media/image470.png"/><Relationship Id="rId9" Type="http://schemas.openxmlformats.org/officeDocument/2006/relationships/image" Target="../media/image471.png"/><Relationship Id="rId10" Type="http://schemas.openxmlformats.org/officeDocument/2006/relationships/image" Target="../media/image472.png"/><Relationship Id="rId11" Type="http://schemas.openxmlformats.org/officeDocument/2006/relationships/image" Target="../media/image473.png"/><Relationship Id="rId12" Type="http://schemas.openxmlformats.org/officeDocument/2006/relationships/image" Target="../media/image474.png"/><Relationship Id="rId13" Type="http://schemas.openxmlformats.org/officeDocument/2006/relationships/image" Target="../media/image475.png"/><Relationship Id="rId14" Type="http://schemas.openxmlformats.org/officeDocument/2006/relationships/image" Target="../media/image476.png"/><Relationship Id="rId15" Type="http://schemas.openxmlformats.org/officeDocument/2006/relationships/image" Target="../media/image477.png"/><Relationship Id="rId16" Type="http://schemas.openxmlformats.org/officeDocument/2006/relationships/image" Target="../media/image478.png"/><Relationship Id="rId17" Type="http://schemas.openxmlformats.org/officeDocument/2006/relationships/image" Target="../media/image479.png"/><Relationship Id="rId18" Type="http://schemas.openxmlformats.org/officeDocument/2006/relationships/image" Target="../media/image480.png"/><Relationship Id="rId19" Type="http://schemas.openxmlformats.org/officeDocument/2006/relationships/image" Target="../media/image481.png"/><Relationship Id="rId20" Type="http://schemas.openxmlformats.org/officeDocument/2006/relationships/image" Target="../media/image482.png"/><Relationship Id="rId21" Type="http://schemas.openxmlformats.org/officeDocument/2006/relationships/image" Target="../media/image483.png"/><Relationship Id="rId22" Type="http://schemas.openxmlformats.org/officeDocument/2006/relationships/image" Target="../media/image484.png"/><Relationship Id="rId23" Type="http://schemas.openxmlformats.org/officeDocument/2006/relationships/image" Target="../media/image485.png"/><Relationship Id="rId24" Type="http://schemas.openxmlformats.org/officeDocument/2006/relationships/image" Target="../media/image486.png"/><Relationship Id="rId25" Type="http://schemas.openxmlformats.org/officeDocument/2006/relationships/image" Target="../media/image487.png"/><Relationship Id="rId26" Type="http://schemas.openxmlformats.org/officeDocument/2006/relationships/image" Target="../media/image488.png"/><Relationship Id="rId27" Type="http://schemas.openxmlformats.org/officeDocument/2006/relationships/image" Target="../media/image489.png"/><Relationship Id="rId28" Type="http://schemas.openxmlformats.org/officeDocument/2006/relationships/image" Target="../media/image490.png"/><Relationship Id="rId29" Type="http://schemas.openxmlformats.org/officeDocument/2006/relationships/image" Target="../media/image491.png"/><Relationship Id="rId30" Type="http://schemas.openxmlformats.org/officeDocument/2006/relationships/image" Target="../media/image492.png"/><Relationship Id="rId31" Type="http://schemas.openxmlformats.org/officeDocument/2006/relationships/image" Target="../media/image493.png"/><Relationship Id="rId32" Type="http://schemas.openxmlformats.org/officeDocument/2006/relationships/image" Target="../media/image494.png"/><Relationship Id="rId33" Type="http://schemas.openxmlformats.org/officeDocument/2006/relationships/image" Target="../media/image495.png"/><Relationship Id="rId34" Type="http://schemas.openxmlformats.org/officeDocument/2006/relationships/image" Target="../media/image496.png"/><Relationship Id="rId35" Type="http://schemas.openxmlformats.org/officeDocument/2006/relationships/image" Target="../media/image497.png"/><Relationship Id="rId36" Type="http://schemas.openxmlformats.org/officeDocument/2006/relationships/image" Target="../media/image498.png"/><Relationship Id="rId37" Type="http://schemas.openxmlformats.org/officeDocument/2006/relationships/image" Target="../media/image499.png"/><Relationship Id="rId38" Type="http://schemas.openxmlformats.org/officeDocument/2006/relationships/image" Target="../media/image500.png"/><Relationship Id="rId39" Type="http://schemas.openxmlformats.org/officeDocument/2006/relationships/image" Target="../media/image501.png"/><Relationship Id="rId40" Type="http://schemas.openxmlformats.org/officeDocument/2006/relationships/image" Target="../media/image502.png"/><Relationship Id="rId41" Type="http://schemas.openxmlformats.org/officeDocument/2006/relationships/image" Target="../media/image503.png"/><Relationship Id="rId42" Type="http://schemas.openxmlformats.org/officeDocument/2006/relationships/image" Target="../media/image504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05.png"/><Relationship Id="rId2" Type="http://schemas.openxmlformats.org/officeDocument/2006/relationships/image" Target="../media/image506.png"/><Relationship Id="rId3" Type="http://schemas.openxmlformats.org/officeDocument/2006/relationships/image" Target="../media/image507.png"/><Relationship Id="rId4" Type="http://schemas.openxmlformats.org/officeDocument/2006/relationships/image" Target="../media/image508.png"/><Relationship Id="rId5" Type="http://schemas.openxmlformats.org/officeDocument/2006/relationships/image" Target="../media/image509.png"/><Relationship Id="rId6" Type="http://schemas.openxmlformats.org/officeDocument/2006/relationships/image" Target="../media/image510.png"/><Relationship Id="rId7" Type="http://schemas.openxmlformats.org/officeDocument/2006/relationships/image" Target="../media/image511.png"/><Relationship Id="rId8" Type="http://schemas.openxmlformats.org/officeDocument/2006/relationships/image" Target="../media/image512.png"/><Relationship Id="rId9" Type="http://schemas.openxmlformats.org/officeDocument/2006/relationships/image" Target="../media/image513.png"/><Relationship Id="rId10" Type="http://schemas.openxmlformats.org/officeDocument/2006/relationships/image" Target="../media/image514.png"/><Relationship Id="rId11" Type="http://schemas.openxmlformats.org/officeDocument/2006/relationships/image" Target="../media/image515.png"/><Relationship Id="rId12" Type="http://schemas.openxmlformats.org/officeDocument/2006/relationships/image" Target="../media/image516.png"/><Relationship Id="rId13" Type="http://schemas.openxmlformats.org/officeDocument/2006/relationships/image" Target="../media/image517.png"/><Relationship Id="rId14" Type="http://schemas.openxmlformats.org/officeDocument/2006/relationships/image" Target="../media/image518.png"/><Relationship Id="rId15" Type="http://schemas.openxmlformats.org/officeDocument/2006/relationships/image" Target="../media/image519.png"/><Relationship Id="rId16" Type="http://schemas.openxmlformats.org/officeDocument/2006/relationships/image" Target="../media/image520.png"/><Relationship Id="rId17" Type="http://schemas.openxmlformats.org/officeDocument/2006/relationships/image" Target="../media/image521.png"/><Relationship Id="rId18" Type="http://schemas.openxmlformats.org/officeDocument/2006/relationships/image" Target="../media/image522.png"/><Relationship Id="rId19" Type="http://schemas.openxmlformats.org/officeDocument/2006/relationships/image" Target="../media/image523.png"/><Relationship Id="rId20" Type="http://schemas.openxmlformats.org/officeDocument/2006/relationships/image" Target="../media/image524.png"/><Relationship Id="rId21" Type="http://schemas.openxmlformats.org/officeDocument/2006/relationships/image" Target="../media/image525.png"/><Relationship Id="rId22" Type="http://schemas.openxmlformats.org/officeDocument/2006/relationships/image" Target="../media/image526.png"/><Relationship Id="rId23" Type="http://schemas.openxmlformats.org/officeDocument/2006/relationships/image" Target="../media/image527.png"/><Relationship Id="rId24" Type="http://schemas.openxmlformats.org/officeDocument/2006/relationships/image" Target="../media/image528.png"/><Relationship Id="rId25" Type="http://schemas.openxmlformats.org/officeDocument/2006/relationships/image" Target="../media/image529.png"/><Relationship Id="rId26" Type="http://schemas.openxmlformats.org/officeDocument/2006/relationships/image" Target="../media/image530.png"/><Relationship Id="rId27" Type="http://schemas.openxmlformats.org/officeDocument/2006/relationships/image" Target="../media/image531.png"/><Relationship Id="rId28" Type="http://schemas.openxmlformats.org/officeDocument/2006/relationships/image" Target="../media/image532.png"/><Relationship Id="rId29" Type="http://schemas.openxmlformats.org/officeDocument/2006/relationships/image" Target="../media/image533.png"/><Relationship Id="rId30" Type="http://schemas.openxmlformats.org/officeDocument/2006/relationships/image" Target="../media/image534.png"/><Relationship Id="rId31" Type="http://schemas.openxmlformats.org/officeDocument/2006/relationships/image" Target="../media/image535.png"/><Relationship Id="rId32" Type="http://schemas.openxmlformats.org/officeDocument/2006/relationships/image" Target="../media/image536.png"/><Relationship Id="rId33" Type="http://schemas.openxmlformats.org/officeDocument/2006/relationships/image" Target="../media/image537.png"/><Relationship Id="rId34" Type="http://schemas.openxmlformats.org/officeDocument/2006/relationships/image" Target="../media/image538.png"/><Relationship Id="rId35" Type="http://schemas.openxmlformats.org/officeDocument/2006/relationships/image" Target="../media/image539.png"/><Relationship Id="rId36" Type="http://schemas.openxmlformats.org/officeDocument/2006/relationships/image" Target="../media/image540.png"/><Relationship Id="rId37" Type="http://schemas.openxmlformats.org/officeDocument/2006/relationships/image" Target="../media/image541.png"/><Relationship Id="rId38" Type="http://schemas.openxmlformats.org/officeDocument/2006/relationships/image" Target="../media/image542.png"/><Relationship Id="rId39" Type="http://schemas.openxmlformats.org/officeDocument/2006/relationships/image" Target="../media/image543.png"/><Relationship Id="rId40" Type="http://schemas.openxmlformats.org/officeDocument/2006/relationships/image" Target="../media/image544.png"/><Relationship Id="rId41" Type="http://schemas.openxmlformats.org/officeDocument/2006/relationships/image" Target="../media/image545.png"/><Relationship Id="rId42" Type="http://schemas.openxmlformats.org/officeDocument/2006/relationships/image" Target="../media/image546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47.png"/><Relationship Id="rId2" Type="http://schemas.openxmlformats.org/officeDocument/2006/relationships/image" Target="../media/image548.png"/><Relationship Id="rId3" Type="http://schemas.openxmlformats.org/officeDocument/2006/relationships/image" Target="../media/image549.png"/><Relationship Id="rId4" Type="http://schemas.openxmlformats.org/officeDocument/2006/relationships/image" Target="../media/image550.png"/><Relationship Id="rId5" Type="http://schemas.openxmlformats.org/officeDocument/2006/relationships/image" Target="../media/image551.png"/><Relationship Id="rId6" Type="http://schemas.openxmlformats.org/officeDocument/2006/relationships/image" Target="../media/image552.png"/><Relationship Id="rId7" Type="http://schemas.openxmlformats.org/officeDocument/2006/relationships/image" Target="../media/image553.png"/><Relationship Id="rId8" Type="http://schemas.openxmlformats.org/officeDocument/2006/relationships/image" Target="../media/image554.png"/><Relationship Id="rId9" Type="http://schemas.openxmlformats.org/officeDocument/2006/relationships/image" Target="../media/image555.png"/><Relationship Id="rId10" Type="http://schemas.openxmlformats.org/officeDocument/2006/relationships/image" Target="../media/image556.png"/><Relationship Id="rId11" Type="http://schemas.openxmlformats.org/officeDocument/2006/relationships/image" Target="../media/image557.png"/><Relationship Id="rId12" Type="http://schemas.openxmlformats.org/officeDocument/2006/relationships/image" Target="../media/image558.png"/><Relationship Id="rId13" Type="http://schemas.openxmlformats.org/officeDocument/2006/relationships/image" Target="../media/image559.png"/><Relationship Id="rId14" Type="http://schemas.openxmlformats.org/officeDocument/2006/relationships/image" Target="../media/image560.png"/><Relationship Id="rId15" Type="http://schemas.openxmlformats.org/officeDocument/2006/relationships/image" Target="../media/image561.png"/><Relationship Id="rId16" Type="http://schemas.openxmlformats.org/officeDocument/2006/relationships/image" Target="../media/image562.png"/><Relationship Id="rId17" Type="http://schemas.openxmlformats.org/officeDocument/2006/relationships/image" Target="../media/image563.png"/><Relationship Id="rId18" Type="http://schemas.openxmlformats.org/officeDocument/2006/relationships/image" Target="../media/image564.png"/><Relationship Id="rId19" Type="http://schemas.openxmlformats.org/officeDocument/2006/relationships/image" Target="../media/image565.png"/><Relationship Id="rId20" Type="http://schemas.openxmlformats.org/officeDocument/2006/relationships/image" Target="../media/image566.png"/><Relationship Id="rId21" Type="http://schemas.openxmlformats.org/officeDocument/2006/relationships/image" Target="../media/image567.png"/><Relationship Id="rId22" Type="http://schemas.openxmlformats.org/officeDocument/2006/relationships/image" Target="../media/image568.png"/><Relationship Id="rId23" Type="http://schemas.openxmlformats.org/officeDocument/2006/relationships/image" Target="../media/image569.png"/><Relationship Id="rId24" Type="http://schemas.openxmlformats.org/officeDocument/2006/relationships/image" Target="../media/image570.png"/><Relationship Id="rId25" Type="http://schemas.openxmlformats.org/officeDocument/2006/relationships/image" Target="../media/image571.png"/><Relationship Id="rId26" Type="http://schemas.openxmlformats.org/officeDocument/2006/relationships/image" Target="../media/image572.png"/><Relationship Id="rId27" Type="http://schemas.openxmlformats.org/officeDocument/2006/relationships/image" Target="../media/image573.png"/><Relationship Id="rId28" Type="http://schemas.openxmlformats.org/officeDocument/2006/relationships/image" Target="../media/image574.png"/><Relationship Id="rId29" Type="http://schemas.openxmlformats.org/officeDocument/2006/relationships/image" Target="../media/image575.png"/><Relationship Id="rId30" Type="http://schemas.openxmlformats.org/officeDocument/2006/relationships/image" Target="../media/image576.png"/><Relationship Id="rId31" Type="http://schemas.openxmlformats.org/officeDocument/2006/relationships/image" Target="../media/image577.png"/><Relationship Id="rId32" Type="http://schemas.openxmlformats.org/officeDocument/2006/relationships/image" Target="../media/image578.png"/><Relationship Id="rId33" Type="http://schemas.openxmlformats.org/officeDocument/2006/relationships/image" Target="../media/image579.png"/><Relationship Id="rId34" Type="http://schemas.openxmlformats.org/officeDocument/2006/relationships/image" Target="../media/image580.png"/><Relationship Id="rId35" Type="http://schemas.openxmlformats.org/officeDocument/2006/relationships/image" Target="../media/image581.png"/><Relationship Id="rId36" Type="http://schemas.openxmlformats.org/officeDocument/2006/relationships/image" Target="../media/image582.png"/><Relationship Id="rId37" Type="http://schemas.openxmlformats.org/officeDocument/2006/relationships/image" Target="../media/image583.png"/><Relationship Id="rId38" Type="http://schemas.openxmlformats.org/officeDocument/2006/relationships/image" Target="../media/image584.png"/><Relationship Id="rId39" Type="http://schemas.openxmlformats.org/officeDocument/2006/relationships/image" Target="../media/image585.png"/><Relationship Id="rId40" Type="http://schemas.openxmlformats.org/officeDocument/2006/relationships/image" Target="../media/image586.png"/><Relationship Id="rId41" Type="http://schemas.openxmlformats.org/officeDocument/2006/relationships/image" Target="../media/image587.png"/><Relationship Id="rId42" Type="http://schemas.openxmlformats.org/officeDocument/2006/relationships/image" Target="../media/image588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89.png"/><Relationship Id="rId2" Type="http://schemas.openxmlformats.org/officeDocument/2006/relationships/image" Target="../media/image590.png"/><Relationship Id="rId3" Type="http://schemas.openxmlformats.org/officeDocument/2006/relationships/image" Target="../media/image591.png"/><Relationship Id="rId4" Type="http://schemas.openxmlformats.org/officeDocument/2006/relationships/image" Target="../media/image592.png"/><Relationship Id="rId5" Type="http://schemas.openxmlformats.org/officeDocument/2006/relationships/image" Target="../media/image593.png"/><Relationship Id="rId6" Type="http://schemas.openxmlformats.org/officeDocument/2006/relationships/image" Target="../media/image594.png"/><Relationship Id="rId7" Type="http://schemas.openxmlformats.org/officeDocument/2006/relationships/image" Target="../media/image595.png"/><Relationship Id="rId8" Type="http://schemas.openxmlformats.org/officeDocument/2006/relationships/image" Target="../media/image596.png"/><Relationship Id="rId9" Type="http://schemas.openxmlformats.org/officeDocument/2006/relationships/image" Target="../media/image597.png"/><Relationship Id="rId10" Type="http://schemas.openxmlformats.org/officeDocument/2006/relationships/image" Target="../media/image598.png"/><Relationship Id="rId11" Type="http://schemas.openxmlformats.org/officeDocument/2006/relationships/image" Target="../media/image599.png"/><Relationship Id="rId12" Type="http://schemas.openxmlformats.org/officeDocument/2006/relationships/image" Target="../media/image600.png"/><Relationship Id="rId13" Type="http://schemas.openxmlformats.org/officeDocument/2006/relationships/image" Target="../media/image601.png"/><Relationship Id="rId14" Type="http://schemas.openxmlformats.org/officeDocument/2006/relationships/image" Target="../media/image602.png"/><Relationship Id="rId15" Type="http://schemas.openxmlformats.org/officeDocument/2006/relationships/image" Target="../media/image603.png"/><Relationship Id="rId16" Type="http://schemas.openxmlformats.org/officeDocument/2006/relationships/image" Target="../media/image604.png"/><Relationship Id="rId17" Type="http://schemas.openxmlformats.org/officeDocument/2006/relationships/image" Target="../media/image605.png"/><Relationship Id="rId18" Type="http://schemas.openxmlformats.org/officeDocument/2006/relationships/image" Target="../media/image606.png"/><Relationship Id="rId19" Type="http://schemas.openxmlformats.org/officeDocument/2006/relationships/image" Target="../media/image607.png"/><Relationship Id="rId20" Type="http://schemas.openxmlformats.org/officeDocument/2006/relationships/image" Target="../media/image608.png"/><Relationship Id="rId21" Type="http://schemas.openxmlformats.org/officeDocument/2006/relationships/image" Target="../media/image609.png"/><Relationship Id="rId22" Type="http://schemas.openxmlformats.org/officeDocument/2006/relationships/image" Target="../media/image610.png"/><Relationship Id="rId23" Type="http://schemas.openxmlformats.org/officeDocument/2006/relationships/image" Target="../media/image611.png"/><Relationship Id="rId24" Type="http://schemas.openxmlformats.org/officeDocument/2006/relationships/image" Target="../media/image612.png"/><Relationship Id="rId25" Type="http://schemas.openxmlformats.org/officeDocument/2006/relationships/image" Target="../media/image613.png"/><Relationship Id="rId26" Type="http://schemas.openxmlformats.org/officeDocument/2006/relationships/image" Target="../media/image614.png"/><Relationship Id="rId27" Type="http://schemas.openxmlformats.org/officeDocument/2006/relationships/image" Target="../media/image615.png"/><Relationship Id="rId28" Type="http://schemas.openxmlformats.org/officeDocument/2006/relationships/image" Target="../media/image616.png"/><Relationship Id="rId29" Type="http://schemas.openxmlformats.org/officeDocument/2006/relationships/image" Target="../media/image617.png"/><Relationship Id="rId30" Type="http://schemas.openxmlformats.org/officeDocument/2006/relationships/image" Target="../media/image618.png"/><Relationship Id="rId31" Type="http://schemas.openxmlformats.org/officeDocument/2006/relationships/image" Target="../media/image619.png"/><Relationship Id="rId32" Type="http://schemas.openxmlformats.org/officeDocument/2006/relationships/image" Target="../media/image620.png"/><Relationship Id="rId33" Type="http://schemas.openxmlformats.org/officeDocument/2006/relationships/image" Target="../media/image621.png"/><Relationship Id="rId34" Type="http://schemas.openxmlformats.org/officeDocument/2006/relationships/image" Target="../media/image622.png"/><Relationship Id="rId35" Type="http://schemas.openxmlformats.org/officeDocument/2006/relationships/image" Target="../media/image623.png"/><Relationship Id="rId36" Type="http://schemas.openxmlformats.org/officeDocument/2006/relationships/image" Target="../media/image624.png"/><Relationship Id="rId37" Type="http://schemas.openxmlformats.org/officeDocument/2006/relationships/image" Target="../media/image625.png"/><Relationship Id="rId38" Type="http://schemas.openxmlformats.org/officeDocument/2006/relationships/image" Target="../media/image626.png"/><Relationship Id="rId39" Type="http://schemas.openxmlformats.org/officeDocument/2006/relationships/image" Target="../media/image627.png"/><Relationship Id="rId40" Type="http://schemas.openxmlformats.org/officeDocument/2006/relationships/image" Target="../media/image628.png"/><Relationship Id="rId41" Type="http://schemas.openxmlformats.org/officeDocument/2006/relationships/image" Target="../media/image629.png"/><Relationship Id="rId42" Type="http://schemas.openxmlformats.org/officeDocument/2006/relationships/image" Target="../media/image630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31.png"/><Relationship Id="rId2" Type="http://schemas.openxmlformats.org/officeDocument/2006/relationships/image" Target="../media/image632.png"/><Relationship Id="rId3" Type="http://schemas.openxmlformats.org/officeDocument/2006/relationships/image" Target="../media/image633.png"/><Relationship Id="rId4" Type="http://schemas.openxmlformats.org/officeDocument/2006/relationships/image" Target="../media/image634.png"/><Relationship Id="rId5" Type="http://schemas.openxmlformats.org/officeDocument/2006/relationships/image" Target="../media/image635.png"/><Relationship Id="rId6" Type="http://schemas.openxmlformats.org/officeDocument/2006/relationships/image" Target="../media/image636.png"/><Relationship Id="rId7" Type="http://schemas.openxmlformats.org/officeDocument/2006/relationships/image" Target="../media/image637.png"/><Relationship Id="rId8" Type="http://schemas.openxmlformats.org/officeDocument/2006/relationships/image" Target="../media/image638.png"/><Relationship Id="rId9" Type="http://schemas.openxmlformats.org/officeDocument/2006/relationships/image" Target="../media/image639.png"/><Relationship Id="rId10" Type="http://schemas.openxmlformats.org/officeDocument/2006/relationships/image" Target="../media/image640.png"/><Relationship Id="rId11" Type="http://schemas.openxmlformats.org/officeDocument/2006/relationships/image" Target="../media/image641.png"/><Relationship Id="rId12" Type="http://schemas.openxmlformats.org/officeDocument/2006/relationships/image" Target="../media/image642.png"/><Relationship Id="rId13" Type="http://schemas.openxmlformats.org/officeDocument/2006/relationships/image" Target="../media/image643.png"/><Relationship Id="rId14" Type="http://schemas.openxmlformats.org/officeDocument/2006/relationships/image" Target="../media/image644.png"/><Relationship Id="rId15" Type="http://schemas.openxmlformats.org/officeDocument/2006/relationships/image" Target="../media/image645.png"/><Relationship Id="rId16" Type="http://schemas.openxmlformats.org/officeDocument/2006/relationships/image" Target="../media/image646.png"/><Relationship Id="rId17" Type="http://schemas.openxmlformats.org/officeDocument/2006/relationships/image" Target="../media/image647.png"/><Relationship Id="rId18" Type="http://schemas.openxmlformats.org/officeDocument/2006/relationships/image" Target="../media/image648.png"/><Relationship Id="rId19" Type="http://schemas.openxmlformats.org/officeDocument/2006/relationships/image" Target="../media/image649.png"/><Relationship Id="rId20" Type="http://schemas.openxmlformats.org/officeDocument/2006/relationships/image" Target="../media/image650.png"/><Relationship Id="rId21" Type="http://schemas.openxmlformats.org/officeDocument/2006/relationships/image" Target="../media/image651.png"/><Relationship Id="rId22" Type="http://schemas.openxmlformats.org/officeDocument/2006/relationships/image" Target="../media/image652.png"/><Relationship Id="rId23" Type="http://schemas.openxmlformats.org/officeDocument/2006/relationships/image" Target="../media/image653.png"/><Relationship Id="rId24" Type="http://schemas.openxmlformats.org/officeDocument/2006/relationships/image" Target="../media/image654.png"/><Relationship Id="rId25" Type="http://schemas.openxmlformats.org/officeDocument/2006/relationships/image" Target="../media/image655.png"/><Relationship Id="rId26" Type="http://schemas.openxmlformats.org/officeDocument/2006/relationships/image" Target="../media/image656.png"/><Relationship Id="rId27" Type="http://schemas.openxmlformats.org/officeDocument/2006/relationships/image" Target="../media/image657.png"/><Relationship Id="rId28" Type="http://schemas.openxmlformats.org/officeDocument/2006/relationships/image" Target="../media/image658.png"/><Relationship Id="rId29" Type="http://schemas.openxmlformats.org/officeDocument/2006/relationships/image" Target="../media/image659.png"/><Relationship Id="rId30" Type="http://schemas.openxmlformats.org/officeDocument/2006/relationships/image" Target="../media/image660.png"/><Relationship Id="rId31" Type="http://schemas.openxmlformats.org/officeDocument/2006/relationships/image" Target="../media/image661.png"/><Relationship Id="rId32" Type="http://schemas.openxmlformats.org/officeDocument/2006/relationships/image" Target="../media/image662.png"/><Relationship Id="rId33" Type="http://schemas.openxmlformats.org/officeDocument/2006/relationships/image" Target="../media/image663.png"/><Relationship Id="rId34" Type="http://schemas.openxmlformats.org/officeDocument/2006/relationships/image" Target="../media/image664.png"/><Relationship Id="rId35" Type="http://schemas.openxmlformats.org/officeDocument/2006/relationships/image" Target="../media/image665.png"/><Relationship Id="rId36" Type="http://schemas.openxmlformats.org/officeDocument/2006/relationships/image" Target="../media/image666.png"/><Relationship Id="rId37" Type="http://schemas.openxmlformats.org/officeDocument/2006/relationships/image" Target="../media/image667.png"/><Relationship Id="rId38" Type="http://schemas.openxmlformats.org/officeDocument/2006/relationships/image" Target="../media/image668.png"/><Relationship Id="rId39" Type="http://schemas.openxmlformats.org/officeDocument/2006/relationships/image" Target="../media/image669.png"/><Relationship Id="rId40" Type="http://schemas.openxmlformats.org/officeDocument/2006/relationships/image" Target="../media/image670.png"/><Relationship Id="rId41" Type="http://schemas.openxmlformats.org/officeDocument/2006/relationships/image" Target="../media/image671.png"/><Relationship Id="rId42" Type="http://schemas.openxmlformats.org/officeDocument/2006/relationships/image" Target="../media/image672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73.png"/><Relationship Id="rId2" Type="http://schemas.openxmlformats.org/officeDocument/2006/relationships/image" Target="../media/image674.png"/><Relationship Id="rId3" Type="http://schemas.openxmlformats.org/officeDocument/2006/relationships/image" Target="../media/image675.png"/><Relationship Id="rId4" Type="http://schemas.openxmlformats.org/officeDocument/2006/relationships/image" Target="../media/image676.png"/><Relationship Id="rId5" Type="http://schemas.openxmlformats.org/officeDocument/2006/relationships/image" Target="../media/image677.png"/><Relationship Id="rId6" Type="http://schemas.openxmlformats.org/officeDocument/2006/relationships/image" Target="../media/image678.png"/><Relationship Id="rId7" Type="http://schemas.openxmlformats.org/officeDocument/2006/relationships/image" Target="../media/image679.png"/><Relationship Id="rId8" Type="http://schemas.openxmlformats.org/officeDocument/2006/relationships/image" Target="../media/image680.png"/><Relationship Id="rId9" Type="http://schemas.openxmlformats.org/officeDocument/2006/relationships/image" Target="../media/image681.png"/><Relationship Id="rId10" Type="http://schemas.openxmlformats.org/officeDocument/2006/relationships/image" Target="../media/image682.png"/><Relationship Id="rId11" Type="http://schemas.openxmlformats.org/officeDocument/2006/relationships/image" Target="../media/image683.png"/><Relationship Id="rId12" Type="http://schemas.openxmlformats.org/officeDocument/2006/relationships/image" Target="../media/image684.png"/><Relationship Id="rId13" Type="http://schemas.openxmlformats.org/officeDocument/2006/relationships/image" Target="../media/image685.png"/><Relationship Id="rId14" Type="http://schemas.openxmlformats.org/officeDocument/2006/relationships/image" Target="../media/image686.png"/><Relationship Id="rId15" Type="http://schemas.openxmlformats.org/officeDocument/2006/relationships/image" Target="../media/image687.png"/><Relationship Id="rId16" Type="http://schemas.openxmlformats.org/officeDocument/2006/relationships/image" Target="../media/image688.png"/><Relationship Id="rId17" Type="http://schemas.openxmlformats.org/officeDocument/2006/relationships/image" Target="../media/image689.png"/><Relationship Id="rId18" Type="http://schemas.openxmlformats.org/officeDocument/2006/relationships/image" Target="../media/image690.png"/><Relationship Id="rId19" Type="http://schemas.openxmlformats.org/officeDocument/2006/relationships/image" Target="../media/image691.png"/><Relationship Id="rId20" Type="http://schemas.openxmlformats.org/officeDocument/2006/relationships/image" Target="../media/image692.png"/><Relationship Id="rId21" Type="http://schemas.openxmlformats.org/officeDocument/2006/relationships/image" Target="../media/image693.png"/><Relationship Id="rId22" Type="http://schemas.openxmlformats.org/officeDocument/2006/relationships/image" Target="../media/image694.png"/><Relationship Id="rId23" Type="http://schemas.openxmlformats.org/officeDocument/2006/relationships/image" Target="../media/image695.png"/><Relationship Id="rId24" Type="http://schemas.openxmlformats.org/officeDocument/2006/relationships/image" Target="../media/image696.png"/><Relationship Id="rId25" Type="http://schemas.openxmlformats.org/officeDocument/2006/relationships/image" Target="../media/image697.png"/><Relationship Id="rId26" Type="http://schemas.openxmlformats.org/officeDocument/2006/relationships/image" Target="../media/image698.png"/><Relationship Id="rId27" Type="http://schemas.openxmlformats.org/officeDocument/2006/relationships/image" Target="../media/image699.png"/><Relationship Id="rId28" Type="http://schemas.openxmlformats.org/officeDocument/2006/relationships/image" Target="../media/image700.png"/><Relationship Id="rId29" Type="http://schemas.openxmlformats.org/officeDocument/2006/relationships/image" Target="../media/image701.png"/><Relationship Id="rId30" Type="http://schemas.openxmlformats.org/officeDocument/2006/relationships/image" Target="../media/image702.png"/><Relationship Id="rId31" Type="http://schemas.openxmlformats.org/officeDocument/2006/relationships/image" Target="../media/image703.png"/><Relationship Id="rId32" Type="http://schemas.openxmlformats.org/officeDocument/2006/relationships/image" Target="../media/image704.png"/><Relationship Id="rId33" Type="http://schemas.openxmlformats.org/officeDocument/2006/relationships/image" Target="../media/image705.png"/><Relationship Id="rId34" Type="http://schemas.openxmlformats.org/officeDocument/2006/relationships/image" Target="../media/image706.png"/><Relationship Id="rId35" Type="http://schemas.openxmlformats.org/officeDocument/2006/relationships/image" Target="../media/image707.png"/><Relationship Id="rId36" Type="http://schemas.openxmlformats.org/officeDocument/2006/relationships/image" Target="../media/image708.png"/><Relationship Id="rId37" Type="http://schemas.openxmlformats.org/officeDocument/2006/relationships/image" Target="../media/image709.png"/><Relationship Id="rId38" Type="http://schemas.openxmlformats.org/officeDocument/2006/relationships/image" Target="../media/image710.png"/><Relationship Id="rId39" Type="http://schemas.openxmlformats.org/officeDocument/2006/relationships/image" Target="../media/image711.png"/><Relationship Id="rId40" Type="http://schemas.openxmlformats.org/officeDocument/2006/relationships/image" Target="../media/image712.png"/><Relationship Id="rId41" Type="http://schemas.openxmlformats.org/officeDocument/2006/relationships/image" Target="../media/image713.png"/><Relationship Id="rId42" Type="http://schemas.openxmlformats.org/officeDocument/2006/relationships/image" Target="../media/image714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15.png"/><Relationship Id="rId2" Type="http://schemas.openxmlformats.org/officeDocument/2006/relationships/image" Target="../media/image716.png"/><Relationship Id="rId3" Type="http://schemas.openxmlformats.org/officeDocument/2006/relationships/image" Target="../media/image717.png"/><Relationship Id="rId4" Type="http://schemas.openxmlformats.org/officeDocument/2006/relationships/image" Target="../media/image718.png"/><Relationship Id="rId5" Type="http://schemas.openxmlformats.org/officeDocument/2006/relationships/image" Target="../media/image719.png"/><Relationship Id="rId6" Type="http://schemas.openxmlformats.org/officeDocument/2006/relationships/image" Target="../media/image720.png"/><Relationship Id="rId7" Type="http://schemas.openxmlformats.org/officeDocument/2006/relationships/image" Target="../media/image721.png"/><Relationship Id="rId8" Type="http://schemas.openxmlformats.org/officeDocument/2006/relationships/image" Target="../media/image722.png"/><Relationship Id="rId9" Type="http://schemas.openxmlformats.org/officeDocument/2006/relationships/image" Target="../media/image723.png"/><Relationship Id="rId10" Type="http://schemas.openxmlformats.org/officeDocument/2006/relationships/image" Target="../media/image724.png"/><Relationship Id="rId11" Type="http://schemas.openxmlformats.org/officeDocument/2006/relationships/image" Target="../media/image725.png"/><Relationship Id="rId12" Type="http://schemas.openxmlformats.org/officeDocument/2006/relationships/image" Target="../media/image726.png"/><Relationship Id="rId13" Type="http://schemas.openxmlformats.org/officeDocument/2006/relationships/image" Target="../media/image727.png"/><Relationship Id="rId14" Type="http://schemas.openxmlformats.org/officeDocument/2006/relationships/image" Target="../media/image728.png"/><Relationship Id="rId15" Type="http://schemas.openxmlformats.org/officeDocument/2006/relationships/image" Target="../media/image729.png"/><Relationship Id="rId16" Type="http://schemas.openxmlformats.org/officeDocument/2006/relationships/image" Target="../media/image730.png"/><Relationship Id="rId17" Type="http://schemas.openxmlformats.org/officeDocument/2006/relationships/image" Target="../media/image731.png"/><Relationship Id="rId18" Type="http://schemas.openxmlformats.org/officeDocument/2006/relationships/image" Target="../media/image732.png"/><Relationship Id="rId19" Type="http://schemas.openxmlformats.org/officeDocument/2006/relationships/image" Target="../media/image733.png"/><Relationship Id="rId20" Type="http://schemas.openxmlformats.org/officeDocument/2006/relationships/image" Target="../media/image734.png"/><Relationship Id="rId21" Type="http://schemas.openxmlformats.org/officeDocument/2006/relationships/image" Target="../media/image735.png"/><Relationship Id="rId22" Type="http://schemas.openxmlformats.org/officeDocument/2006/relationships/image" Target="../media/image736.png"/><Relationship Id="rId23" Type="http://schemas.openxmlformats.org/officeDocument/2006/relationships/image" Target="../media/image737.png"/><Relationship Id="rId24" Type="http://schemas.openxmlformats.org/officeDocument/2006/relationships/image" Target="../media/image738.png"/><Relationship Id="rId25" Type="http://schemas.openxmlformats.org/officeDocument/2006/relationships/image" Target="../media/image739.png"/><Relationship Id="rId26" Type="http://schemas.openxmlformats.org/officeDocument/2006/relationships/image" Target="../media/image740.png"/><Relationship Id="rId27" Type="http://schemas.openxmlformats.org/officeDocument/2006/relationships/image" Target="../media/image741.png"/><Relationship Id="rId28" Type="http://schemas.openxmlformats.org/officeDocument/2006/relationships/image" Target="../media/image742.png"/><Relationship Id="rId29" Type="http://schemas.openxmlformats.org/officeDocument/2006/relationships/image" Target="../media/image743.png"/><Relationship Id="rId30" Type="http://schemas.openxmlformats.org/officeDocument/2006/relationships/image" Target="../media/image744.png"/><Relationship Id="rId31" Type="http://schemas.openxmlformats.org/officeDocument/2006/relationships/image" Target="../media/image745.png"/><Relationship Id="rId32" Type="http://schemas.openxmlformats.org/officeDocument/2006/relationships/image" Target="../media/image746.png"/><Relationship Id="rId33" Type="http://schemas.openxmlformats.org/officeDocument/2006/relationships/image" Target="../media/image747.png"/><Relationship Id="rId34" Type="http://schemas.openxmlformats.org/officeDocument/2006/relationships/image" Target="../media/image748.png"/><Relationship Id="rId35" Type="http://schemas.openxmlformats.org/officeDocument/2006/relationships/image" Target="../media/image749.png"/><Relationship Id="rId36" Type="http://schemas.openxmlformats.org/officeDocument/2006/relationships/image" Target="../media/image750.png"/><Relationship Id="rId37" Type="http://schemas.openxmlformats.org/officeDocument/2006/relationships/image" Target="../media/image751.png"/><Relationship Id="rId38" Type="http://schemas.openxmlformats.org/officeDocument/2006/relationships/image" Target="../media/image752.png"/><Relationship Id="rId39" Type="http://schemas.openxmlformats.org/officeDocument/2006/relationships/image" Target="../media/image753.png"/><Relationship Id="rId40" Type="http://schemas.openxmlformats.org/officeDocument/2006/relationships/image" Target="../media/image754.png"/><Relationship Id="rId41" Type="http://schemas.openxmlformats.org/officeDocument/2006/relationships/image" Target="../media/image755.png"/><Relationship Id="rId42" Type="http://schemas.openxmlformats.org/officeDocument/2006/relationships/image" Target="../media/image756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openxmlformats.org/officeDocument/2006/relationships/image" Target="../media/image40.png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57.png"/><Relationship Id="rId2" Type="http://schemas.openxmlformats.org/officeDocument/2006/relationships/image" Target="../media/image758.png"/><Relationship Id="rId3" Type="http://schemas.openxmlformats.org/officeDocument/2006/relationships/image" Target="../media/image759.png"/><Relationship Id="rId4" Type="http://schemas.openxmlformats.org/officeDocument/2006/relationships/image" Target="../media/image760.png"/><Relationship Id="rId5" Type="http://schemas.openxmlformats.org/officeDocument/2006/relationships/image" Target="../media/image761.png"/><Relationship Id="rId6" Type="http://schemas.openxmlformats.org/officeDocument/2006/relationships/image" Target="../media/image762.png"/><Relationship Id="rId7" Type="http://schemas.openxmlformats.org/officeDocument/2006/relationships/image" Target="../media/image763.png"/><Relationship Id="rId8" Type="http://schemas.openxmlformats.org/officeDocument/2006/relationships/image" Target="../media/image764.png"/><Relationship Id="rId9" Type="http://schemas.openxmlformats.org/officeDocument/2006/relationships/image" Target="../media/image765.png"/><Relationship Id="rId10" Type="http://schemas.openxmlformats.org/officeDocument/2006/relationships/image" Target="../media/image766.png"/><Relationship Id="rId11" Type="http://schemas.openxmlformats.org/officeDocument/2006/relationships/image" Target="../media/image767.png"/><Relationship Id="rId12" Type="http://schemas.openxmlformats.org/officeDocument/2006/relationships/image" Target="../media/image768.png"/><Relationship Id="rId13" Type="http://schemas.openxmlformats.org/officeDocument/2006/relationships/image" Target="../media/image769.png"/><Relationship Id="rId14" Type="http://schemas.openxmlformats.org/officeDocument/2006/relationships/image" Target="../media/image770.png"/><Relationship Id="rId15" Type="http://schemas.openxmlformats.org/officeDocument/2006/relationships/image" Target="../media/image771.png"/><Relationship Id="rId16" Type="http://schemas.openxmlformats.org/officeDocument/2006/relationships/image" Target="../media/image772.png"/><Relationship Id="rId17" Type="http://schemas.openxmlformats.org/officeDocument/2006/relationships/image" Target="../media/image773.png"/><Relationship Id="rId18" Type="http://schemas.openxmlformats.org/officeDocument/2006/relationships/image" Target="../media/image774.png"/><Relationship Id="rId19" Type="http://schemas.openxmlformats.org/officeDocument/2006/relationships/image" Target="../media/image775.png"/><Relationship Id="rId20" Type="http://schemas.openxmlformats.org/officeDocument/2006/relationships/image" Target="../media/image776.png"/><Relationship Id="rId21" Type="http://schemas.openxmlformats.org/officeDocument/2006/relationships/image" Target="../media/image777.png"/><Relationship Id="rId22" Type="http://schemas.openxmlformats.org/officeDocument/2006/relationships/image" Target="../media/image778.png"/><Relationship Id="rId23" Type="http://schemas.openxmlformats.org/officeDocument/2006/relationships/image" Target="../media/image779.png"/><Relationship Id="rId24" Type="http://schemas.openxmlformats.org/officeDocument/2006/relationships/image" Target="../media/image780.png"/><Relationship Id="rId25" Type="http://schemas.openxmlformats.org/officeDocument/2006/relationships/image" Target="../media/image781.png"/><Relationship Id="rId26" Type="http://schemas.openxmlformats.org/officeDocument/2006/relationships/image" Target="../media/image782.png"/><Relationship Id="rId27" Type="http://schemas.openxmlformats.org/officeDocument/2006/relationships/image" Target="../media/image783.png"/><Relationship Id="rId28" Type="http://schemas.openxmlformats.org/officeDocument/2006/relationships/image" Target="../media/image784.png"/><Relationship Id="rId29" Type="http://schemas.openxmlformats.org/officeDocument/2006/relationships/image" Target="../media/image785.png"/><Relationship Id="rId30" Type="http://schemas.openxmlformats.org/officeDocument/2006/relationships/image" Target="../media/image786.png"/><Relationship Id="rId31" Type="http://schemas.openxmlformats.org/officeDocument/2006/relationships/image" Target="../media/image787.png"/><Relationship Id="rId32" Type="http://schemas.openxmlformats.org/officeDocument/2006/relationships/image" Target="../media/image788.png"/><Relationship Id="rId33" Type="http://schemas.openxmlformats.org/officeDocument/2006/relationships/image" Target="../media/image789.png"/><Relationship Id="rId34" Type="http://schemas.openxmlformats.org/officeDocument/2006/relationships/image" Target="../media/image790.png"/><Relationship Id="rId35" Type="http://schemas.openxmlformats.org/officeDocument/2006/relationships/image" Target="../media/image791.png"/><Relationship Id="rId36" Type="http://schemas.openxmlformats.org/officeDocument/2006/relationships/image" Target="../media/image792.png"/><Relationship Id="rId37" Type="http://schemas.openxmlformats.org/officeDocument/2006/relationships/image" Target="../media/image793.png"/><Relationship Id="rId38" Type="http://schemas.openxmlformats.org/officeDocument/2006/relationships/image" Target="../media/image794.png"/><Relationship Id="rId39" Type="http://schemas.openxmlformats.org/officeDocument/2006/relationships/image" Target="../media/image795.png"/><Relationship Id="rId40" Type="http://schemas.openxmlformats.org/officeDocument/2006/relationships/image" Target="../media/image796.png"/><Relationship Id="rId41" Type="http://schemas.openxmlformats.org/officeDocument/2006/relationships/image" Target="../media/image797.png"/><Relationship Id="rId42" Type="http://schemas.openxmlformats.org/officeDocument/2006/relationships/image" Target="../media/image798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99.png"/><Relationship Id="rId2" Type="http://schemas.openxmlformats.org/officeDocument/2006/relationships/image" Target="../media/image800.png"/><Relationship Id="rId3" Type="http://schemas.openxmlformats.org/officeDocument/2006/relationships/image" Target="../media/image801.png"/><Relationship Id="rId4" Type="http://schemas.openxmlformats.org/officeDocument/2006/relationships/image" Target="../media/image802.png"/><Relationship Id="rId5" Type="http://schemas.openxmlformats.org/officeDocument/2006/relationships/image" Target="../media/image803.png"/><Relationship Id="rId6" Type="http://schemas.openxmlformats.org/officeDocument/2006/relationships/image" Target="../media/image804.png"/><Relationship Id="rId7" Type="http://schemas.openxmlformats.org/officeDocument/2006/relationships/image" Target="../media/image805.png"/><Relationship Id="rId8" Type="http://schemas.openxmlformats.org/officeDocument/2006/relationships/image" Target="../media/image806.png"/><Relationship Id="rId9" Type="http://schemas.openxmlformats.org/officeDocument/2006/relationships/image" Target="../media/image807.png"/><Relationship Id="rId10" Type="http://schemas.openxmlformats.org/officeDocument/2006/relationships/image" Target="../media/image808.png"/><Relationship Id="rId11" Type="http://schemas.openxmlformats.org/officeDocument/2006/relationships/image" Target="../media/image809.png"/><Relationship Id="rId12" Type="http://schemas.openxmlformats.org/officeDocument/2006/relationships/image" Target="../media/image810.png"/><Relationship Id="rId13" Type="http://schemas.openxmlformats.org/officeDocument/2006/relationships/image" Target="../media/image811.png"/><Relationship Id="rId14" Type="http://schemas.openxmlformats.org/officeDocument/2006/relationships/image" Target="../media/image812.png"/><Relationship Id="rId15" Type="http://schemas.openxmlformats.org/officeDocument/2006/relationships/image" Target="../media/image813.png"/><Relationship Id="rId16" Type="http://schemas.openxmlformats.org/officeDocument/2006/relationships/image" Target="../media/image814.png"/><Relationship Id="rId17" Type="http://schemas.openxmlformats.org/officeDocument/2006/relationships/image" Target="../media/image815.png"/><Relationship Id="rId18" Type="http://schemas.openxmlformats.org/officeDocument/2006/relationships/image" Target="../media/image816.png"/><Relationship Id="rId19" Type="http://schemas.openxmlformats.org/officeDocument/2006/relationships/image" Target="../media/image817.png"/><Relationship Id="rId20" Type="http://schemas.openxmlformats.org/officeDocument/2006/relationships/image" Target="../media/image818.png"/><Relationship Id="rId21" Type="http://schemas.openxmlformats.org/officeDocument/2006/relationships/image" Target="../media/image819.png"/><Relationship Id="rId22" Type="http://schemas.openxmlformats.org/officeDocument/2006/relationships/image" Target="../media/image820.png"/><Relationship Id="rId23" Type="http://schemas.openxmlformats.org/officeDocument/2006/relationships/image" Target="../media/image821.png"/><Relationship Id="rId24" Type="http://schemas.openxmlformats.org/officeDocument/2006/relationships/image" Target="../media/image822.png"/><Relationship Id="rId25" Type="http://schemas.openxmlformats.org/officeDocument/2006/relationships/image" Target="../media/image823.png"/><Relationship Id="rId26" Type="http://schemas.openxmlformats.org/officeDocument/2006/relationships/image" Target="../media/image824.png"/><Relationship Id="rId27" Type="http://schemas.openxmlformats.org/officeDocument/2006/relationships/image" Target="../media/image825.png"/><Relationship Id="rId28" Type="http://schemas.openxmlformats.org/officeDocument/2006/relationships/image" Target="../media/image826.png"/><Relationship Id="rId29" Type="http://schemas.openxmlformats.org/officeDocument/2006/relationships/image" Target="../media/image827.png"/><Relationship Id="rId30" Type="http://schemas.openxmlformats.org/officeDocument/2006/relationships/image" Target="../media/image828.png"/><Relationship Id="rId31" Type="http://schemas.openxmlformats.org/officeDocument/2006/relationships/image" Target="../media/image829.png"/><Relationship Id="rId32" Type="http://schemas.openxmlformats.org/officeDocument/2006/relationships/image" Target="../media/image830.png"/><Relationship Id="rId33" Type="http://schemas.openxmlformats.org/officeDocument/2006/relationships/image" Target="../media/image831.png"/><Relationship Id="rId34" Type="http://schemas.openxmlformats.org/officeDocument/2006/relationships/image" Target="../media/image832.png"/><Relationship Id="rId35" Type="http://schemas.openxmlformats.org/officeDocument/2006/relationships/image" Target="../media/image833.png"/><Relationship Id="rId36" Type="http://schemas.openxmlformats.org/officeDocument/2006/relationships/image" Target="../media/image834.png"/><Relationship Id="rId37" Type="http://schemas.openxmlformats.org/officeDocument/2006/relationships/image" Target="../media/image835.png"/><Relationship Id="rId38" Type="http://schemas.openxmlformats.org/officeDocument/2006/relationships/image" Target="../media/image836.png"/><Relationship Id="rId39" Type="http://schemas.openxmlformats.org/officeDocument/2006/relationships/image" Target="../media/image837.png"/><Relationship Id="rId40" Type="http://schemas.openxmlformats.org/officeDocument/2006/relationships/image" Target="../media/image838.png"/><Relationship Id="rId41" Type="http://schemas.openxmlformats.org/officeDocument/2006/relationships/image" Target="../media/image839.png"/><Relationship Id="rId42" Type="http://schemas.openxmlformats.org/officeDocument/2006/relationships/image" Target="../media/image840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41.png"/><Relationship Id="rId2" Type="http://schemas.openxmlformats.org/officeDocument/2006/relationships/image" Target="../media/image842.png"/><Relationship Id="rId3" Type="http://schemas.openxmlformats.org/officeDocument/2006/relationships/image" Target="../media/image843.png"/><Relationship Id="rId4" Type="http://schemas.openxmlformats.org/officeDocument/2006/relationships/image" Target="../media/image844.png"/><Relationship Id="rId5" Type="http://schemas.openxmlformats.org/officeDocument/2006/relationships/image" Target="../media/image845.png"/><Relationship Id="rId6" Type="http://schemas.openxmlformats.org/officeDocument/2006/relationships/image" Target="../media/image846.png"/><Relationship Id="rId7" Type="http://schemas.openxmlformats.org/officeDocument/2006/relationships/image" Target="../media/image847.png"/><Relationship Id="rId8" Type="http://schemas.openxmlformats.org/officeDocument/2006/relationships/image" Target="../media/image848.png"/><Relationship Id="rId9" Type="http://schemas.openxmlformats.org/officeDocument/2006/relationships/image" Target="../media/image849.png"/><Relationship Id="rId10" Type="http://schemas.openxmlformats.org/officeDocument/2006/relationships/image" Target="../media/image850.png"/><Relationship Id="rId11" Type="http://schemas.openxmlformats.org/officeDocument/2006/relationships/image" Target="../media/image851.png"/><Relationship Id="rId12" Type="http://schemas.openxmlformats.org/officeDocument/2006/relationships/image" Target="../media/image852.png"/><Relationship Id="rId13" Type="http://schemas.openxmlformats.org/officeDocument/2006/relationships/image" Target="../media/image853.png"/><Relationship Id="rId14" Type="http://schemas.openxmlformats.org/officeDocument/2006/relationships/image" Target="../media/image854.png"/><Relationship Id="rId15" Type="http://schemas.openxmlformats.org/officeDocument/2006/relationships/image" Target="../media/image855.png"/><Relationship Id="rId16" Type="http://schemas.openxmlformats.org/officeDocument/2006/relationships/image" Target="../media/image856.png"/><Relationship Id="rId17" Type="http://schemas.openxmlformats.org/officeDocument/2006/relationships/image" Target="../media/image857.png"/><Relationship Id="rId18" Type="http://schemas.openxmlformats.org/officeDocument/2006/relationships/image" Target="../media/image858.png"/><Relationship Id="rId19" Type="http://schemas.openxmlformats.org/officeDocument/2006/relationships/image" Target="../media/image859.png"/><Relationship Id="rId20" Type="http://schemas.openxmlformats.org/officeDocument/2006/relationships/image" Target="../media/image860.png"/><Relationship Id="rId21" Type="http://schemas.openxmlformats.org/officeDocument/2006/relationships/image" Target="../media/image861.png"/><Relationship Id="rId22" Type="http://schemas.openxmlformats.org/officeDocument/2006/relationships/image" Target="../media/image862.png"/><Relationship Id="rId23" Type="http://schemas.openxmlformats.org/officeDocument/2006/relationships/image" Target="../media/image863.png"/><Relationship Id="rId24" Type="http://schemas.openxmlformats.org/officeDocument/2006/relationships/image" Target="../media/image864.png"/><Relationship Id="rId25" Type="http://schemas.openxmlformats.org/officeDocument/2006/relationships/image" Target="../media/image865.png"/><Relationship Id="rId26" Type="http://schemas.openxmlformats.org/officeDocument/2006/relationships/image" Target="../media/image866.png"/><Relationship Id="rId27" Type="http://schemas.openxmlformats.org/officeDocument/2006/relationships/image" Target="../media/image867.png"/><Relationship Id="rId28" Type="http://schemas.openxmlformats.org/officeDocument/2006/relationships/image" Target="../media/image868.png"/><Relationship Id="rId29" Type="http://schemas.openxmlformats.org/officeDocument/2006/relationships/image" Target="../media/image869.png"/><Relationship Id="rId30" Type="http://schemas.openxmlformats.org/officeDocument/2006/relationships/image" Target="../media/image870.png"/><Relationship Id="rId31" Type="http://schemas.openxmlformats.org/officeDocument/2006/relationships/image" Target="../media/image871.png"/><Relationship Id="rId32" Type="http://schemas.openxmlformats.org/officeDocument/2006/relationships/image" Target="../media/image872.png"/><Relationship Id="rId33" Type="http://schemas.openxmlformats.org/officeDocument/2006/relationships/image" Target="../media/image873.png"/><Relationship Id="rId34" Type="http://schemas.openxmlformats.org/officeDocument/2006/relationships/image" Target="../media/image874.png"/><Relationship Id="rId35" Type="http://schemas.openxmlformats.org/officeDocument/2006/relationships/image" Target="../media/image875.png"/><Relationship Id="rId36" Type="http://schemas.openxmlformats.org/officeDocument/2006/relationships/image" Target="../media/image876.png"/><Relationship Id="rId37" Type="http://schemas.openxmlformats.org/officeDocument/2006/relationships/image" Target="../media/image877.png"/><Relationship Id="rId38" Type="http://schemas.openxmlformats.org/officeDocument/2006/relationships/image" Target="../media/image878.png"/><Relationship Id="rId39" Type="http://schemas.openxmlformats.org/officeDocument/2006/relationships/image" Target="../media/image879.png"/><Relationship Id="rId40" Type="http://schemas.openxmlformats.org/officeDocument/2006/relationships/image" Target="../media/image880.png"/><Relationship Id="rId41" Type="http://schemas.openxmlformats.org/officeDocument/2006/relationships/image" Target="../media/image881.png"/><Relationship Id="rId42" Type="http://schemas.openxmlformats.org/officeDocument/2006/relationships/image" Target="../media/image882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83.png"/><Relationship Id="rId2" Type="http://schemas.openxmlformats.org/officeDocument/2006/relationships/image" Target="../media/image884.png"/><Relationship Id="rId3" Type="http://schemas.openxmlformats.org/officeDocument/2006/relationships/image" Target="../media/image885.png"/><Relationship Id="rId4" Type="http://schemas.openxmlformats.org/officeDocument/2006/relationships/image" Target="../media/image886.png"/><Relationship Id="rId5" Type="http://schemas.openxmlformats.org/officeDocument/2006/relationships/image" Target="../media/image887.png"/><Relationship Id="rId6" Type="http://schemas.openxmlformats.org/officeDocument/2006/relationships/image" Target="../media/image888.png"/><Relationship Id="rId7" Type="http://schemas.openxmlformats.org/officeDocument/2006/relationships/image" Target="../media/image889.png"/><Relationship Id="rId8" Type="http://schemas.openxmlformats.org/officeDocument/2006/relationships/image" Target="../media/image890.png"/><Relationship Id="rId9" Type="http://schemas.openxmlformats.org/officeDocument/2006/relationships/image" Target="../media/image891.png"/><Relationship Id="rId10" Type="http://schemas.openxmlformats.org/officeDocument/2006/relationships/image" Target="../media/image892.png"/><Relationship Id="rId11" Type="http://schemas.openxmlformats.org/officeDocument/2006/relationships/image" Target="../media/image893.png"/><Relationship Id="rId12" Type="http://schemas.openxmlformats.org/officeDocument/2006/relationships/image" Target="../media/image894.png"/><Relationship Id="rId13" Type="http://schemas.openxmlformats.org/officeDocument/2006/relationships/image" Target="../media/image895.png"/><Relationship Id="rId14" Type="http://schemas.openxmlformats.org/officeDocument/2006/relationships/image" Target="../media/image896.png"/><Relationship Id="rId15" Type="http://schemas.openxmlformats.org/officeDocument/2006/relationships/image" Target="../media/image897.png"/><Relationship Id="rId16" Type="http://schemas.openxmlformats.org/officeDocument/2006/relationships/image" Target="../media/image898.png"/><Relationship Id="rId17" Type="http://schemas.openxmlformats.org/officeDocument/2006/relationships/image" Target="../media/image899.png"/><Relationship Id="rId18" Type="http://schemas.openxmlformats.org/officeDocument/2006/relationships/image" Target="../media/image900.png"/><Relationship Id="rId19" Type="http://schemas.openxmlformats.org/officeDocument/2006/relationships/image" Target="../media/image901.png"/><Relationship Id="rId20" Type="http://schemas.openxmlformats.org/officeDocument/2006/relationships/image" Target="../media/image902.png"/><Relationship Id="rId21" Type="http://schemas.openxmlformats.org/officeDocument/2006/relationships/image" Target="../media/image903.png"/><Relationship Id="rId22" Type="http://schemas.openxmlformats.org/officeDocument/2006/relationships/image" Target="../media/image904.png"/><Relationship Id="rId23" Type="http://schemas.openxmlformats.org/officeDocument/2006/relationships/image" Target="../media/image905.png"/><Relationship Id="rId24" Type="http://schemas.openxmlformats.org/officeDocument/2006/relationships/image" Target="../media/image906.png"/><Relationship Id="rId25" Type="http://schemas.openxmlformats.org/officeDocument/2006/relationships/image" Target="../media/image907.png"/><Relationship Id="rId26" Type="http://schemas.openxmlformats.org/officeDocument/2006/relationships/image" Target="../media/image908.png"/><Relationship Id="rId27" Type="http://schemas.openxmlformats.org/officeDocument/2006/relationships/image" Target="../media/image909.png"/><Relationship Id="rId28" Type="http://schemas.openxmlformats.org/officeDocument/2006/relationships/image" Target="../media/image910.png"/><Relationship Id="rId29" Type="http://schemas.openxmlformats.org/officeDocument/2006/relationships/image" Target="../media/image911.png"/><Relationship Id="rId30" Type="http://schemas.openxmlformats.org/officeDocument/2006/relationships/image" Target="../media/image912.png"/><Relationship Id="rId31" Type="http://schemas.openxmlformats.org/officeDocument/2006/relationships/image" Target="../media/image913.png"/><Relationship Id="rId32" Type="http://schemas.openxmlformats.org/officeDocument/2006/relationships/image" Target="../media/image914.png"/><Relationship Id="rId33" Type="http://schemas.openxmlformats.org/officeDocument/2006/relationships/image" Target="../media/image915.png"/><Relationship Id="rId34" Type="http://schemas.openxmlformats.org/officeDocument/2006/relationships/image" Target="../media/image916.png"/><Relationship Id="rId35" Type="http://schemas.openxmlformats.org/officeDocument/2006/relationships/image" Target="../media/image917.png"/><Relationship Id="rId36" Type="http://schemas.openxmlformats.org/officeDocument/2006/relationships/image" Target="../media/image918.png"/><Relationship Id="rId37" Type="http://schemas.openxmlformats.org/officeDocument/2006/relationships/image" Target="../media/image919.png"/><Relationship Id="rId38" Type="http://schemas.openxmlformats.org/officeDocument/2006/relationships/image" Target="../media/image920.png"/><Relationship Id="rId39" Type="http://schemas.openxmlformats.org/officeDocument/2006/relationships/image" Target="../media/image921.png"/><Relationship Id="rId40" Type="http://schemas.openxmlformats.org/officeDocument/2006/relationships/image" Target="../media/image922.png"/><Relationship Id="rId41" Type="http://schemas.openxmlformats.org/officeDocument/2006/relationships/image" Target="../media/image923.png"/><Relationship Id="rId42" Type="http://schemas.openxmlformats.org/officeDocument/2006/relationships/image" Target="../media/image924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925.png"/><Relationship Id="rId2" Type="http://schemas.openxmlformats.org/officeDocument/2006/relationships/image" Target="../media/image926.png"/><Relationship Id="rId3" Type="http://schemas.openxmlformats.org/officeDocument/2006/relationships/image" Target="../media/image927.png"/><Relationship Id="rId4" Type="http://schemas.openxmlformats.org/officeDocument/2006/relationships/image" Target="../media/image928.png"/><Relationship Id="rId5" Type="http://schemas.openxmlformats.org/officeDocument/2006/relationships/image" Target="../media/image929.png"/><Relationship Id="rId6" Type="http://schemas.openxmlformats.org/officeDocument/2006/relationships/image" Target="../media/image930.png"/><Relationship Id="rId7" Type="http://schemas.openxmlformats.org/officeDocument/2006/relationships/image" Target="../media/image931.png"/><Relationship Id="rId8" Type="http://schemas.openxmlformats.org/officeDocument/2006/relationships/image" Target="../media/image932.png"/><Relationship Id="rId9" Type="http://schemas.openxmlformats.org/officeDocument/2006/relationships/image" Target="../media/image933.png"/><Relationship Id="rId10" Type="http://schemas.openxmlformats.org/officeDocument/2006/relationships/image" Target="../media/image934.png"/><Relationship Id="rId11" Type="http://schemas.openxmlformats.org/officeDocument/2006/relationships/image" Target="../media/image935.png"/><Relationship Id="rId12" Type="http://schemas.openxmlformats.org/officeDocument/2006/relationships/image" Target="../media/image936.png"/><Relationship Id="rId13" Type="http://schemas.openxmlformats.org/officeDocument/2006/relationships/image" Target="../media/image937.png"/><Relationship Id="rId14" Type="http://schemas.openxmlformats.org/officeDocument/2006/relationships/image" Target="../media/image938.png"/><Relationship Id="rId15" Type="http://schemas.openxmlformats.org/officeDocument/2006/relationships/image" Target="../media/image939.png"/><Relationship Id="rId16" Type="http://schemas.openxmlformats.org/officeDocument/2006/relationships/image" Target="../media/image940.png"/><Relationship Id="rId17" Type="http://schemas.openxmlformats.org/officeDocument/2006/relationships/image" Target="../media/image941.png"/><Relationship Id="rId18" Type="http://schemas.openxmlformats.org/officeDocument/2006/relationships/image" Target="../media/image942.png"/><Relationship Id="rId19" Type="http://schemas.openxmlformats.org/officeDocument/2006/relationships/image" Target="../media/image943.png"/><Relationship Id="rId20" Type="http://schemas.openxmlformats.org/officeDocument/2006/relationships/image" Target="../media/image944.png"/><Relationship Id="rId21" Type="http://schemas.openxmlformats.org/officeDocument/2006/relationships/image" Target="../media/image945.png"/><Relationship Id="rId22" Type="http://schemas.openxmlformats.org/officeDocument/2006/relationships/image" Target="../media/image946.png"/><Relationship Id="rId23" Type="http://schemas.openxmlformats.org/officeDocument/2006/relationships/image" Target="../media/image947.png"/><Relationship Id="rId24" Type="http://schemas.openxmlformats.org/officeDocument/2006/relationships/image" Target="../media/image948.png"/><Relationship Id="rId25" Type="http://schemas.openxmlformats.org/officeDocument/2006/relationships/image" Target="../media/image949.png"/><Relationship Id="rId26" Type="http://schemas.openxmlformats.org/officeDocument/2006/relationships/image" Target="../media/image950.png"/><Relationship Id="rId27" Type="http://schemas.openxmlformats.org/officeDocument/2006/relationships/image" Target="../media/image951.png"/><Relationship Id="rId28" Type="http://schemas.openxmlformats.org/officeDocument/2006/relationships/image" Target="../media/image952.png"/><Relationship Id="rId29" Type="http://schemas.openxmlformats.org/officeDocument/2006/relationships/image" Target="../media/image953.png"/><Relationship Id="rId30" Type="http://schemas.openxmlformats.org/officeDocument/2006/relationships/image" Target="../media/image954.png"/><Relationship Id="rId31" Type="http://schemas.openxmlformats.org/officeDocument/2006/relationships/image" Target="../media/image955.png"/><Relationship Id="rId32" Type="http://schemas.openxmlformats.org/officeDocument/2006/relationships/image" Target="../media/image956.png"/><Relationship Id="rId33" Type="http://schemas.openxmlformats.org/officeDocument/2006/relationships/image" Target="../media/image957.png"/><Relationship Id="rId34" Type="http://schemas.openxmlformats.org/officeDocument/2006/relationships/image" Target="../media/image958.png"/><Relationship Id="rId35" Type="http://schemas.openxmlformats.org/officeDocument/2006/relationships/image" Target="../media/image959.png"/><Relationship Id="rId36" Type="http://schemas.openxmlformats.org/officeDocument/2006/relationships/image" Target="../media/image960.png"/><Relationship Id="rId37" Type="http://schemas.openxmlformats.org/officeDocument/2006/relationships/image" Target="../media/image961.png"/><Relationship Id="rId38" Type="http://schemas.openxmlformats.org/officeDocument/2006/relationships/image" Target="../media/image962.png"/><Relationship Id="rId39" Type="http://schemas.openxmlformats.org/officeDocument/2006/relationships/image" Target="../media/image963.png"/><Relationship Id="rId40" Type="http://schemas.openxmlformats.org/officeDocument/2006/relationships/image" Target="../media/image964.png"/><Relationship Id="rId41" Type="http://schemas.openxmlformats.org/officeDocument/2006/relationships/image" Target="../media/image965.png"/><Relationship Id="rId42" Type="http://schemas.openxmlformats.org/officeDocument/2006/relationships/image" Target="../media/image966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967.png"/><Relationship Id="rId2" Type="http://schemas.openxmlformats.org/officeDocument/2006/relationships/image" Target="../media/image968.png"/><Relationship Id="rId3" Type="http://schemas.openxmlformats.org/officeDocument/2006/relationships/image" Target="../media/image969.png"/><Relationship Id="rId4" Type="http://schemas.openxmlformats.org/officeDocument/2006/relationships/image" Target="../media/image970.png"/><Relationship Id="rId5" Type="http://schemas.openxmlformats.org/officeDocument/2006/relationships/image" Target="../media/image971.png"/><Relationship Id="rId6" Type="http://schemas.openxmlformats.org/officeDocument/2006/relationships/image" Target="../media/image972.png"/><Relationship Id="rId7" Type="http://schemas.openxmlformats.org/officeDocument/2006/relationships/image" Target="../media/image973.png"/><Relationship Id="rId8" Type="http://schemas.openxmlformats.org/officeDocument/2006/relationships/image" Target="../media/image974.png"/><Relationship Id="rId9" Type="http://schemas.openxmlformats.org/officeDocument/2006/relationships/image" Target="../media/image975.png"/><Relationship Id="rId10" Type="http://schemas.openxmlformats.org/officeDocument/2006/relationships/image" Target="../media/image976.png"/><Relationship Id="rId11" Type="http://schemas.openxmlformats.org/officeDocument/2006/relationships/image" Target="../media/image977.png"/><Relationship Id="rId12" Type="http://schemas.openxmlformats.org/officeDocument/2006/relationships/image" Target="../media/image978.png"/><Relationship Id="rId13" Type="http://schemas.openxmlformats.org/officeDocument/2006/relationships/image" Target="../media/image979.png"/><Relationship Id="rId14" Type="http://schemas.openxmlformats.org/officeDocument/2006/relationships/image" Target="../media/image980.png"/><Relationship Id="rId15" Type="http://schemas.openxmlformats.org/officeDocument/2006/relationships/image" Target="../media/image981.png"/><Relationship Id="rId16" Type="http://schemas.openxmlformats.org/officeDocument/2006/relationships/image" Target="../media/image982.png"/><Relationship Id="rId17" Type="http://schemas.openxmlformats.org/officeDocument/2006/relationships/image" Target="../media/image983.png"/><Relationship Id="rId18" Type="http://schemas.openxmlformats.org/officeDocument/2006/relationships/image" Target="../media/image984.png"/><Relationship Id="rId19" Type="http://schemas.openxmlformats.org/officeDocument/2006/relationships/image" Target="../media/image985.png"/><Relationship Id="rId20" Type="http://schemas.openxmlformats.org/officeDocument/2006/relationships/image" Target="../media/image986.png"/><Relationship Id="rId21" Type="http://schemas.openxmlformats.org/officeDocument/2006/relationships/image" Target="../media/image987.png"/><Relationship Id="rId22" Type="http://schemas.openxmlformats.org/officeDocument/2006/relationships/image" Target="../media/image988.png"/><Relationship Id="rId23" Type="http://schemas.openxmlformats.org/officeDocument/2006/relationships/image" Target="../media/image989.png"/><Relationship Id="rId24" Type="http://schemas.openxmlformats.org/officeDocument/2006/relationships/image" Target="../media/image990.png"/><Relationship Id="rId25" Type="http://schemas.openxmlformats.org/officeDocument/2006/relationships/image" Target="../media/image991.png"/><Relationship Id="rId26" Type="http://schemas.openxmlformats.org/officeDocument/2006/relationships/image" Target="../media/image992.png"/><Relationship Id="rId27" Type="http://schemas.openxmlformats.org/officeDocument/2006/relationships/image" Target="../media/image993.png"/><Relationship Id="rId28" Type="http://schemas.openxmlformats.org/officeDocument/2006/relationships/image" Target="../media/image994.png"/><Relationship Id="rId29" Type="http://schemas.openxmlformats.org/officeDocument/2006/relationships/image" Target="../media/image995.png"/><Relationship Id="rId30" Type="http://schemas.openxmlformats.org/officeDocument/2006/relationships/image" Target="../media/image996.png"/><Relationship Id="rId31" Type="http://schemas.openxmlformats.org/officeDocument/2006/relationships/image" Target="../media/image997.png"/><Relationship Id="rId32" Type="http://schemas.openxmlformats.org/officeDocument/2006/relationships/image" Target="../media/image998.png"/><Relationship Id="rId33" Type="http://schemas.openxmlformats.org/officeDocument/2006/relationships/image" Target="../media/image999.png"/><Relationship Id="rId34" Type="http://schemas.openxmlformats.org/officeDocument/2006/relationships/image" Target="../media/image1000.png"/><Relationship Id="rId35" Type="http://schemas.openxmlformats.org/officeDocument/2006/relationships/image" Target="../media/image1001.png"/><Relationship Id="rId36" Type="http://schemas.openxmlformats.org/officeDocument/2006/relationships/image" Target="../media/image1002.png"/><Relationship Id="rId37" Type="http://schemas.openxmlformats.org/officeDocument/2006/relationships/image" Target="../media/image1003.png"/><Relationship Id="rId38" Type="http://schemas.openxmlformats.org/officeDocument/2006/relationships/image" Target="../media/image1004.png"/><Relationship Id="rId39" Type="http://schemas.openxmlformats.org/officeDocument/2006/relationships/image" Target="../media/image1005.png"/><Relationship Id="rId40" Type="http://schemas.openxmlformats.org/officeDocument/2006/relationships/image" Target="../media/image1006.png"/><Relationship Id="rId41" Type="http://schemas.openxmlformats.org/officeDocument/2006/relationships/image" Target="../media/image1007.png"/><Relationship Id="rId42" Type="http://schemas.openxmlformats.org/officeDocument/2006/relationships/image" Target="../media/image1008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009.png"/><Relationship Id="rId2" Type="http://schemas.openxmlformats.org/officeDocument/2006/relationships/image" Target="../media/image1010.png"/><Relationship Id="rId3" Type="http://schemas.openxmlformats.org/officeDocument/2006/relationships/image" Target="../media/image1011.png"/><Relationship Id="rId4" Type="http://schemas.openxmlformats.org/officeDocument/2006/relationships/image" Target="../media/image1012.png"/><Relationship Id="rId5" Type="http://schemas.openxmlformats.org/officeDocument/2006/relationships/image" Target="../media/image1013.png"/><Relationship Id="rId6" Type="http://schemas.openxmlformats.org/officeDocument/2006/relationships/image" Target="../media/image1014.png"/><Relationship Id="rId7" Type="http://schemas.openxmlformats.org/officeDocument/2006/relationships/image" Target="../media/image1015.png"/><Relationship Id="rId8" Type="http://schemas.openxmlformats.org/officeDocument/2006/relationships/image" Target="../media/image1016.png"/><Relationship Id="rId9" Type="http://schemas.openxmlformats.org/officeDocument/2006/relationships/image" Target="../media/image1017.png"/><Relationship Id="rId10" Type="http://schemas.openxmlformats.org/officeDocument/2006/relationships/image" Target="../media/image1018.png"/><Relationship Id="rId11" Type="http://schemas.openxmlformats.org/officeDocument/2006/relationships/image" Target="../media/image1019.png"/><Relationship Id="rId12" Type="http://schemas.openxmlformats.org/officeDocument/2006/relationships/image" Target="../media/image1020.png"/><Relationship Id="rId13" Type="http://schemas.openxmlformats.org/officeDocument/2006/relationships/image" Target="../media/image1021.png"/><Relationship Id="rId14" Type="http://schemas.openxmlformats.org/officeDocument/2006/relationships/image" Target="../media/image1022.png"/><Relationship Id="rId15" Type="http://schemas.openxmlformats.org/officeDocument/2006/relationships/image" Target="../media/image1023.png"/><Relationship Id="rId16" Type="http://schemas.openxmlformats.org/officeDocument/2006/relationships/image" Target="../media/image1024.png"/><Relationship Id="rId17" Type="http://schemas.openxmlformats.org/officeDocument/2006/relationships/image" Target="../media/image1025.png"/><Relationship Id="rId18" Type="http://schemas.openxmlformats.org/officeDocument/2006/relationships/image" Target="../media/image1026.png"/><Relationship Id="rId19" Type="http://schemas.openxmlformats.org/officeDocument/2006/relationships/image" Target="../media/image1027.png"/><Relationship Id="rId20" Type="http://schemas.openxmlformats.org/officeDocument/2006/relationships/image" Target="../media/image1028.png"/><Relationship Id="rId21" Type="http://schemas.openxmlformats.org/officeDocument/2006/relationships/image" Target="../media/image1029.png"/><Relationship Id="rId22" Type="http://schemas.openxmlformats.org/officeDocument/2006/relationships/image" Target="../media/image1030.png"/><Relationship Id="rId23" Type="http://schemas.openxmlformats.org/officeDocument/2006/relationships/image" Target="../media/image1031.png"/><Relationship Id="rId24" Type="http://schemas.openxmlformats.org/officeDocument/2006/relationships/image" Target="../media/image1032.png"/><Relationship Id="rId25" Type="http://schemas.openxmlformats.org/officeDocument/2006/relationships/image" Target="../media/image1033.png"/><Relationship Id="rId26" Type="http://schemas.openxmlformats.org/officeDocument/2006/relationships/image" Target="../media/image1034.png"/><Relationship Id="rId27" Type="http://schemas.openxmlformats.org/officeDocument/2006/relationships/image" Target="../media/image1035.png"/><Relationship Id="rId28" Type="http://schemas.openxmlformats.org/officeDocument/2006/relationships/image" Target="../media/image1036.png"/><Relationship Id="rId29" Type="http://schemas.openxmlformats.org/officeDocument/2006/relationships/image" Target="../media/image1037.png"/><Relationship Id="rId30" Type="http://schemas.openxmlformats.org/officeDocument/2006/relationships/image" Target="../media/image1038.png"/><Relationship Id="rId31" Type="http://schemas.openxmlformats.org/officeDocument/2006/relationships/image" Target="../media/image1039.png"/><Relationship Id="rId32" Type="http://schemas.openxmlformats.org/officeDocument/2006/relationships/image" Target="../media/image1040.png"/><Relationship Id="rId33" Type="http://schemas.openxmlformats.org/officeDocument/2006/relationships/image" Target="../media/image1041.png"/><Relationship Id="rId34" Type="http://schemas.openxmlformats.org/officeDocument/2006/relationships/image" Target="../media/image1042.png"/><Relationship Id="rId35" Type="http://schemas.openxmlformats.org/officeDocument/2006/relationships/image" Target="../media/image1043.png"/><Relationship Id="rId36" Type="http://schemas.openxmlformats.org/officeDocument/2006/relationships/image" Target="../media/image1044.png"/><Relationship Id="rId37" Type="http://schemas.openxmlformats.org/officeDocument/2006/relationships/image" Target="../media/image1045.png"/><Relationship Id="rId38" Type="http://schemas.openxmlformats.org/officeDocument/2006/relationships/image" Target="../media/image1046.png"/><Relationship Id="rId39" Type="http://schemas.openxmlformats.org/officeDocument/2006/relationships/image" Target="../media/image1047.png"/><Relationship Id="rId40" Type="http://schemas.openxmlformats.org/officeDocument/2006/relationships/image" Target="../media/image1048.png"/><Relationship Id="rId41" Type="http://schemas.openxmlformats.org/officeDocument/2006/relationships/image" Target="../media/image1049.png"/><Relationship Id="rId42" Type="http://schemas.openxmlformats.org/officeDocument/2006/relationships/image" Target="../media/image1050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051.png"/><Relationship Id="rId2" Type="http://schemas.openxmlformats.org/officeDocument/2006/relationships/image" Target="../media/image1052.png"/><Relationship Id="rId3" Type="http://schemas.openxmlformats.org/officeDocument/2006/relationships/image" Target="../media/image1053.png"/><Relationship Id="rId4" Type="http://schemas.openxmlformats.org/officeDocument/2006/relationships/image" Target="../media/image1054.png"/><Relationship Id="rId5" Type="http://schemas.openxmlformats.org/officeDocument/2006/relationships/image" Target="../media/image1055.png"/><Relationship Id="rId6" Type="http://schemas.openxmlformats.org/officeDocument/2006/relationships/image" Target="../media/image1056.png"/><Relationship Id="rId7" Type="http://schemas.openxmlformats.org/officeDocument/2006/relationships/image" Target="../media/image1057.png"/><Relationship Id="rId8" Type="http://schemas.openxmlformats.org/officeDocument/2006/relationships/image" Target="../media/image1058.png"/><Relationship Id="rId9" Type="http://schemas.openxmlformats.org/officeDocument/2006/relationships/image" Target="../media/image1059.png"/><Relationship Id="rId10" Type="http://schemas.openxmlformats.org/officeDocument/2006/relationships/image" Target="../media/image1060.png"/><Relationship Id="rId11" Type="http://schemas.openxmlformats.org/officeDocument/2006/relationships/image" Target="../media/image1061.png"/><Relationship Id="rId12" Type="http://schemas.openxmlformats.org/officeDocument/2006/relationships/image" Target="../media/image1062.png"/><Relationship Id="rId13" Type="http://schemas.openxmlformats.org/officeDocument/2006/relationships/image" Target="../media/image1063.png"/><Relationship Id="rId14" Type="http://schemas.openxmlformats.org/officeDocument/2006/relationships/image" Target="../media/image1064.png"/><Relationship Id="rId15" Type="http://schemas.openxmlformats.org/officeDocument/2006/relationships/image" Target="../media/image1065.png"/><Relationship Id="rId16" Type="http://schemas.openxmlformats.org/officeDocument/2006/relationships/image" Target="../media/image1066.png"/><Relationship Id="rId17" Type="http://schemas.openxmlformats.org/officeDocument/2006/relationships/image" Target="../media/image1067.png"/><Relationship Id="rId18" Type="http://schemas.openxmlformats.org/officeDocument/2006/relationships/image" Target="../media/image1068.png"/><Relationship Id="rId19" Type="http://schemas.openxmlformats.org/officeDocument/2006/relationships/image" Target="../media/image1069.png"/><Relationship Id="rId20" Type="http://schemas.openxmlformats.org/officeDocument/2006/relationships/image" Target="../media/image1070.png"/><Relationship Id="rId21" Type="http://schemas.openxmlformats.org/officeDocument/2006/relationships/image" Target="../media/image1071.png"/><Relationship Id="rId22" Type="http://schemas.openxmlformats.org/officeDocument/2006/relationships/image" Target="../media/image1072.png"/><Relationship Id="rId23" Type="http://schemas.openxmlformats.org/officeDocument/2006/relationships/image" Target="../media/image1073.png"/><Relationship Id="rId24" Type="http://schemas.openxmlformats.org/officeDocument/2006/relationships/image" Target="../media/image1074.png"/><Relationship Id="rId25" Type="http://schemas.openxmlformats.org/officeDocument/2006/relationships/image" Target="../media/image1075.png"/><Relationship Id="rId26" Type="http://schemas.openxmlformats.org/officeDocument/2006/relationships/image" Target="../media/image1076.png"/><Relationship Id="rId27" Type="http://schemas.openxmlformats.org/officeDocument/2006/relationships/image" Target="../media/image1077.png"/><Relationship Id="rId28" Type="http://schemas.openxmlformats.org/officeDocument/2006/relationships/image" Target="../media/image1078.png"/><Relationship Id="rId29" Type="http://schemas.openxmlformats.org/officeDocument/2006/relationships/image" Target="../media/image1079.png"/><Relationship Id="rId30" Type="http://schemas.openxmlformats.org/officeDocument/2006/relationships/image" Target="../media/image1080.png"/><Relationship Id="rId31" Type="http://schemas.openxmlformats.org/officeDocument/2006/relationships/image" Target="../media/image1081.png"/><Relationship Id="rId32" Type="http://schemas.openxmlformats.org/officeDocument/2006/relationships/image" Target="../media/image1082.png"/><Relationship Id="rId33" Type="http://schemas.openxmlformats.org/officeDocument/2006/relationships/image" Target="../media/image1083.png"/><Relationship Id="rId34" Type="http://schemas.openxmlformats.org/officeDocument/2006/relationships/image" Target="../media/image1084.png"/><Relationship Id="rId35" Type="http://schemas.openxmlformats.org/officeDocument/2006/relationships/image" Target="../media/image1085.png"/><Relationship Id="rId36" Type="http://schemas.openxmlformats.org/officeDocument/2006/relationships/image" Target="../media/image1086.png"/><Relationship Id="rId37" Type="http://schemas.openxmlformats.org/officeDocument/2006/relationships/image" Target="../media/image1087.png"/><Relationship Id="rId38" Type="http://schemas.openxmlformats.org/officeDocument/2006/relationships/image" Target="../media/image1088.png"/><Relationship Id="rId39" Type="http://schemas.openxmlformats.org/officeDocument/2006/relationships/image" Target="../media/image1089.png"/><Relationship Id="rId40" Type="http://schemas.openxmlformats.org/officeDocument/2006/relationships/image" Target="../media/image1090.png"/><Relationship Id="rId41" Type="http://schemas.openxmlformats.org/officeDocument/2006/relationships/image" Target="../media/image1091.png"/><Relationship Id="rId42" Type="http://schemas.openxmlformats.org/officeDocument/2006/relationships/image" Target="../media/image1092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093.png"/><Relationship Id="rId2" Type="http://schemas.openxmlformats.org/officeDocument/2006/relationships/image" Target="../media/image1094.png"/><Relationship Id="rId3" Type="http://schemas.openxmlformats.org/officeDocument/2006/relationships/image" Target="../media/image1095.png"/><Relationship Id="rId4" Type="http://schemas.openxmlformats.org/officeDocument/2006/relationships/image" Target="../media/image1096.png"/><Relationship Id="rId5" Type="http://schemas.openxmlformats.org/officeDocument/2006/relationships/image" Target="../media/image1097.png"/><Relationship Id="rId6" Type="http://schemas.openxmlformats.org/officeDocument/2006/relationships/image" Target="../media/image1098.png"/><Relationship Id="rId7" Type="http://schemas.openxmlformats.org/officeDocument/2006/relationships/image" Target="../media/image1099.png"/><Relationship Id="rId8" Type="http://schemas.openxmlformats.org/officeDocument/2006/relationships/image" Target="../media/image1100.png"/><Relationship Id="rId9" Type="http://schemas.openxmlformats.org/officeDocument/2006/relationships/image" Target="../media/image1101.png"/><Relationship Id="rId10" Type="http://schemas.openxmlformats.org/officeDocument/2006/relationships/image" Target="../media/image1102.png"/><Relationship Id="rId11" Type="http://schemas.openxmlformats.org/officeDocument/2006/relationships/image" Target="../media/image1103.png"/><Relationship Id="rId12" Type="http://schemas.openxmlformats.org/officeDocument/2006/relationships/image" Target="../media/image1104.png"/><Relationship Id="rId13" Type="http://schemas.openxmlformats.org/officeDocument/2006/relationships/image" Target="../media/image1105.png"/><Relationship Id="rId14" Type="http://schemas.openxmlformats.org/officeDocument/2006/relationships/image" Target="../media/image1106.png"/><Relationship Id="rId15" Type="http://schemas.openxmlformats.org/officeDocument/2006/relationships/image" Target="../media/image1107.png"/><Relationship Id="rId16" Type="http://schemas.openxmlformats.org/officeDocument/2006/relationships/image" Target="../media/image1108.png"/><Relationship Id="rId17" Type="http://schemas.openxmlformats.org/officeDocument/2006/relationships/image" Target="../media/image1109.png"/><Relationship Id="rId18" Type="http://schemas.openxmlformats.org/officeDocument/2006/relationships/image" Target="../media/image1110.png"/><Relationship Id="rId19" Type="http://schemas.openxmlformats.org/officeDocument/2006/relationships/image" Target="../media/image1111.png"/><Relationship Id="rId20" Type="http://schemas.openxmlformats.org/officeDocument/2006/relationships/image" Target="../media/image1112.png"/><Relationship Id="rId21" Type="http://schemas.openxmlformats.org/officeDocument/2006/relationships/image" Target="../media/image1113.png"/><Relationship Id="rId22" Type="http://schemas.openxmlformats.org/officeDocument/2006/relationships/image" Target="../media/image1114.png"/><Relationship Id="rId23" Type="http://schemas.openxmlformats.org/officeDocument/2006/relationships/image" Target="../media/image1115.png"/><Relationship Id="rId24" Type="http://schemas.openxmlformats.org/officeDocument/2006/relationships/image" Target="../media/image1116.png"/><Relationship Id="rId25" Type="http://schemas.openxmlformats.org/officeDocument/2006/relationships/image" Target="../media/image1117.png"/><Relationship Id="rId26" Type="http://schemas.openxmlformats.org/officeDocument/2006/relationships/image" Target="../media/image1118.png"/><Relationship Id="rId27" Type="http://schemas.openxmlformats.org/officeDocument/2006/relationships/image" Target="../media/image1119.png"/><Relationship Id="rId28" Type="http://schemas.openxmlformats.org/officeDocument/2006/relationships/image" Target="../media/image1120.png"/><Relationship Id="rId29" Type="http://schemas.openxmlformats.org/officeDocument/2006/relationships/image" Target="../media/image1121.png"/><Relationship Id="rId30" Type="http://schemas.openxmlformats.org/officeDocument/2006/relationships/image" Target="../media/image1122.png"/><Relationship Id="rId31" Type="http://schemas.openxmlformats.org/officeDocument/2006/relationships/image" Target="../media/image1123.png"/><Relationship Id="rId32" Type="http://schemas.openxmlformats.org/officeDocument/2006/relationships/image" Target="../media/image1124.png"/><Relationship Id="rId33" Type="http://schemas.openxmlformats.org/officeDocument/2006/relationships/image" Target="../media/image1125.png"/><Relationship Id="rId34" Type="http://schemas.openxmlformats.org/officeDocument/2006/relationships/image" Target="../media/image1126.png"/><Relationship Id="rId35" Type="http://schemas.openxmlformats.org/officeDocument/2006/relationships/image" Target="../media/image1127.png"/><Relationship Id="rId36" Type="http://schemas.openxmlformats.org/officeDocument/2006/relationships/image" Target="../media/image1128.png"/><Relationship Id="rId37" Type="http://schemas.openxmlformats.org/officeDocument/2006/relationships/image" Target="../media/image1129.png"/><Relationship Id="rId38" Type="http://schemas.openxmlformats.org/officeDocument/2006/relationships/image" Target="../media/image1130.png"/><Relationship Id="rId39" Type="http://schemas.openxmlformats.org/officeDocument/2006/relationships/image" Target="../media/image1131.png"/><Relationship Id="rId40" Type="http://schemas.openxmlformats.org/officeDocument/2006/relationships/image" Target="../media/image1132.png"/><Relationship Id="rId41" Type="http://schemas.openxmlformats.org/officeDocument/2006/relationships/image" Target="../media/image1133.png"/><Relationship Id="rId42" Type="http://schemas.openxmlformats.org/officeDocument/2006/relationships/image" Target="../media/image1134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135.png"/><Relationship Id="rId2" Type="http://schemas.openxmlformats.org/officeDocument/2006/relationships/image" Target="../media/image1136.png"/><Relationship Id="rId3" Type="http://schemas.openxmlformats.org/officeDocument/2006/relationships/image" Target="../media/image1137.png"/><Relationship Id="rId4" Type="http://schemas.openxmlformats.org/officeDocument/2006/relationships/image" Target="../media/image1138.png"/><Relationship Id="rId5" Type="http://schemas.openxmlformats.org/officeDocument/2006/relationships/image" Target="../media/image1139.png"/><Relationship Id="rId6" Type="http://schemas.openxmlformats.org/officeDocument/2006/relationships/image" Target="../media/image1140.png"/><Relationship Id="rId7" Type="http://schemas.openxmlformats.org/officeDocument/2006/relationships/image" Target="../media/image1141.png"/><Relationship Id="rId8" Type="http://schemas.openxmlformats.org/officeDocument/2006/relationships/image" Target="../media/image1142.png"/><Relationship Id="rId9" Type="http://schemas.openxmlformats.org/officeDocument/2006/relationships/image" Target="../media/image1143.png"/><Relationship Id="rId10" Type="http://schemas.openxmlformats.org/officeDocument/2006/relationships/image" Target="../media/image1144.png"/><Relationship Id="rId11" Type="http://schemas.openxmlformats.org/officeDocument/2006/relationships/image" Target="../media/image1145.png"/><Relationship Id="rId12" Type="http://schemas.openxmlformats.org/officeDocument/2006/relationships/image" Target="../media/image1146.png"/><Relationship Id="rId13" Type="http://schemas.openxmlformats.org/officeDocument/2006/relationships/image" Target="../media/image1147.png"/><Relationship Id="rId14" Type="http://schemas.openxmlformats.org/officeDocument/2006/relationships/image" Target="../media/image1148.png"/><Relationship Id="rId15" Type="http://schemas.openxmlformats.org/officeDocument/2006/relationships/image" Target="../media/image1149.png"/><Relationship Id="rId16" Type="http://schemas.openxmlformats.org/officeDocument/2006/relationships/image" Target="../media/image1150.png"/><Relationship Id="rId17" Type="http://schemas.openxmlformats.org/officeDocument/2006/relationships/image" Target="../media/image1151.png"/><Relationship Id="rId18" Type="http://schemas.openxmlformats.org/officeDocument/2006/relationships/image" Target="../media/image1152.png"/><Relationship Id="rId19" Type="http://schemas.openxmlformats.org/officeDocument/2006/relationships/image" Target="../media/image1153.png"/><Relationship Id="rId20" Type="http://schemas.openxmlformats.org/officeDocument/2006/relationships/image" Target="../media/image1154.png"/><Relationship Id="rId21" Type="http://schemas.openxmlformats.org/officeDocument/2006/relationships/image" Target="../media/image1155.png"/><Relationship Id="rId22" Type="http://schemas.openxmlformats.org/officeDocument/2006/relationships/image" Target="../media/image1156.png"/><Relationship Id="rId23" Type="http://schemas.openxmlformats.org/officeDocument/2006/relationships/image" Target="../media/image1157.png"/><Relationship Id="rId24" Type="http://schemas.openxmlformats.org/officeDocument/2006/relationships/image" Target="../media/image1158.png"/><Relationship Id="rId25" Type="http://schemas.openxmlformats.org/officeDocument/2006/relationships/image" Target="../media/image1159.png"/><Relationship Id="rId26" Type="http://schemas.openxmlformats.org/officeDocument/2006/relationships/image" Target="../media/image1160.png"/><Relationship Id="rId27" Type="http://schemas.openxmlformats.org/officeDocument/2006/relationships/image" Target="../media/image1161.png"/><Relationship Id="rId28" Type="http://schemas.openxmlformats.org/officeDocument/2006/relationships/image" Target="../media/image1162.png"/><Relationship Id="rId29" Type="http://schemas.openxmlformats.org/officeDocument/2006/relationships/image" Target="../media/image1163.png"/><Relationship Id="rId30" Type="http://schemas.openxmlformats.org/officeDocument/2006/relationships/image" Target="../media/image1164.png"/><Relationship Id="rId31" Type="http://schemas.openxmlformats.org/officeDocument/2006/relationships/image" Target="../media/image1165.png"/><Relationship Id="rId32" Type="http://schemas.openxmlformats.org/officeDocument/2006/relationships/image" Target="../media/image1166.png"/><Relationship Id="rId33" Type="http://schemas.openxmlformats.org/officeDocument/2006/relationships/image" Target="../media/image1167.png"/><Relationship Id="rId34" Type="http://schemas.openxmlformats.org/officeDocument/2006/relationships/image" Target="../media/image1168.png"/><Relationship Id="rId35" Type="http://schemas.openxmlformats.org/officeDocument/2006/relationships/image" Target="../media/image1169.png"/><Relationship Id="rId36" Type="http://schemas.openxmlformats.org/officeDocument/2006/relationships/image" Target="../media/image1170.png"/><Relationship Id="rId37" Type="http://schemas.openxmlformats.org/officeDocument/2006/relationships/image" Target="../media/image1171.png"/><Relationship Id="rId38" Type="http://schemas.openxmlformats.org/officeDocument/2006/relationships/image" Target="../media/image1172.png"/><Relationship Id="rId39" Type="http://schemas.openxmlformats.org/officeDocument/2006/relationships/image" Target="../media/image1173.png"/><Relationship Id="rId40" Type="http://schemas.openxmlformats.org/officeDocument/2006/relationships/image" Target="../media/image1174.png"/><Relationship Id="rId41" Type="http://schemas.openxmlformats.org/officeDocument/2006/relationships/image" Target="../media/image1175.png"/><Relationship Id="rId42" Type="http://schemas.openxmlformats.org/officeDocument/2006/relationships/image" Target="../media/image1176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5" Type="http://schemas.openxmlformats.org/officeDocument/2006/relationships/image" Target="../media/image57.png"/><Relationship Id="rId16" Type="http://schemas.openxmlformats.org/officeDocument/2006/relationships/image" Target="../media/image58.png"/><Relationship Id="rId17" Type="http://schemas.openxmlformats.org/officeDocument/2006/relationships/image" Target="../media/image59.png"/><Relationship Id="rId18" Type="http://schemas.openxmlformats.org/officeDocument/2006/relationships/image" Target="../media/image60.png"/><Relationship Id="rId19" Type="http://schemas.openxmlformats.org/officeDocument/2006/relationships/image" Target="../media/image61.png"/><Relationship Id="rId20" Type="http://schemas.openxmlformats.org/officeDocument/2006/relationships/image" Target="../media/image62.png"/><Relationship Id="rId21" Type="http://schemas.openxmlformats.org/officeDocument/2006/relationships/image" Target="../media/image63.png"/><Relationship Id="rId22" Type="http://schemas.openxmlformats.org/officeDocument/2006/relationships/image" Target="../media/image64.png"/><Relationship Id="rId23" Type="http://schemas.openxmlformats.org/officeDocument/2006/relationships/image" Target="../media/image65.png"/><Relationship Id="rId24" Type="http://schemas.openxmlformats.org/officeDocument/2006/relationships/image" Target="../media/image66.png"/><Relationship Id="rId25" Type="http://schemas.openxmlformats.org/officeDocument/2006/relationships/image" Target="../media/image67.png"/><Relationship Id="rId26" Type="http://schemas.openxmlformats.org/officeDocument/2006/relationships/image" Target="../media/image68.png"/><Relationship Id="rId27" Type="http://schemas.openxmlformats.org/officeDocument/2006/relationships/image" Target="../media/image69.png"/><Relationship Id="rId28" Type="http://schemas.openxmlformats.org/officeDocument/2006/relationships/image" Target="../media/image70.png"/><Relationship Id="rId29" Type="http://schemas.openxmlformats.org/officeDocument/2006/relationships/image" Target="../media/image71.png"/><Relationship Id="rId30" Type="http://schemas.openxmlformats.org/officeDocument/2006/relationships/image" Target="../media/image72.png"/><Relationship Id="rId31" Type="http://schemas.openxmlformats.org/officeDocument/2006/relationships/image" Target="../media/image73.png"/><Relationship Id="rId32" Type="http://schemas.openxmlformats.org/officeDocument/2006/relationships/image" Target="../media/image74.png"/><Relationship Id="rId33" Type="http://schemas.openxmlformats.org/officeDocument/2006/relationships/image" Target="../media/image75.png"/><Relationship Id="rId34" Type="http://schemas.openxmlformats.org/officeDocument/2006/relationships/image" Target="../media/image76.png"/><Relationship Id="rId35" Type="http://schemas.openxmlformats.org/officeDocument/2006/relationships/image" Target="../media/image77.png"/><Relationship Id="rId36" Type="http://schemas.openxmlformats.org/officeDocument/2006/relationships/image" Target="../media/image78.png"/><Relationship Id="rId37" Type="http://schemas.openxmlformats.org/officeDocument/2006/relationships/image" Target="../media/image79.png"/><Relationship Id="rId38" Type="http://schemas.openxmlformats.org/officeDocument/2006/relationships/image" Target="../media/image80.png"/><Relationship Id="rId39" Type="http://schemas.openxmlformats.org/officeDocument/2006/relationships/image" Target="../media/image81.png"/><Relationship Id="rId40" Type="http://schemas.openxmlformats.org/officeDocument/2006/relationships/image" Target="../media/image82.png"/><Relationship Id="rId41" Type="http://schemas.openxmlformats.org/officeDocument/2006/relationships/image" Target="../media/image83.png"/><Relationship Id="rId42" Type="http://schemas.openxmlformats.org/officeDocument/2006/relationships/image" Target="../media/image84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177.png"/><Relationship Id="rId2" Type="http://schemas.openxmlformats.org/officeDocument/2006/relationships/image" Target="../media/image1178.png"/><Relationship Id="rId3" Type="http://schemas.openxmlformats.org/officeDocument/2006/relationships/image" Target="../media/image1179.png"/><Relationship Id="rId4" Type="http://schemas.openxmlformats.org/officeDocument/2006/relationships/image" Target="../media/image1180.png"/><Relationship Id="rId5" Type="http://schemas.openxmlformats.org/officeDocument/2006/relationships/image" Target="../media/image1181.png"/><Relationship Id="rId6" Type="http://schemas.openxmlformats.org/officeDocument/2006/relationships/image" Target="../media/image1182.png"/><Relationship Id="rId7" Type="http://schemas.openxmlformats.org/officeDocument/2006/relationships/image" Target="../media/image1183.png"/><Relationship Id="rId8" Type="http://schemas.openxmlformats.org/officeDocument/2006/relationships/image" Target="../media/image1184.png"/><Relationship Id="rId9" Type="http://schemas.openxmlformats.org/officeDocument/2006/relationships/image" Target="../media/image1185.png"/><Relationship Id="rId10" Type="http://schemas.openxmlformats.org/officeDocument/2006/relationships/image" Target="../media/image1186.png"/><Relationship Id="rId11" Type="http://schemas.openxmlformats.org/officeDocument/2006/relationships/image" Target="../media/image1187.png"/><Relationship Id="rId12" Type="http://schemas.openxmlformats.org/officeDocument/2006/relationships/image" Target="../media/image1188.png"/><Relationship Id="rId13" Type="http://schemas.openxmlformats.org/officeDocument/2006/relationships/image" Target="../media/image1189.png"/><Relationship Id="rId14" Type="http://schemas.openxmlformats.org/officeDocument/2006/relationships/image" Target="../media/image1190.png"/><Relationship Id="rId15" Type="http://schemas.openxmlformats.org/officeDocument/2006/relationships/image" Target="../media/image1191.png"/><Relationship Id="rId16" Type="http://schemas.openxmlformats.org/officeDocument/2006/relationships/image" Target="../media/image1192.png"/><Relationship Id="rId17" Type="http://schemas.openxmlformats.org/officeDocument/2006/relationships/image" Target="../media/image1193.png"/><Relationship Id="rId18" Type="http://schemas.openxmlformats.org/officeDocument/2006/relationships/image" Target="../media/image1194.png"/><Relationship Id="rId19" Type="http://schemas.openxmlformats.org/officeDocument/2006/relationships/image" Target="../media/image1195.png"/><Relationship Id="rId20" Type="http://schemas.openxmlformats.org/officeDocument/2006/relationships/image" Target="../media/image1196.png"/><Relationship Id="rId21" Type="http://schemas.openxmlformats.org/officeDocument/2006/relationships/image" Target="../media/image1197.png"/><Relationship Id="rId22" Type="http://schemas.openxmlformats.org/officeDocument/2006/relationships/image" Target="../media/image1198.png"/><Relationship Id="rId23" Type="http://schemas.openxmlformats.org/officeDocument/2006/relationships/image" Target="../media/image1199.png"/><Relationship Id="rId24" Type="http://schemas.openxmlformats.org/officeDocument/2006/relationships/image" Target="../media/image1200.png"/><Relationship Id="rId25" Type="http://schemas.openxmlformats.org/officeDocument/2006/relationships/image" Target="../media/image1201.png"/><Relationship Id="rId26" Type="http://schemas.openxmlformats.org/officeDocument/2006/relationships/image" Target="../media/image1202.png"/><Relationship Id="rId27" Type="http://schemas.openxmlformats.org/officeDocument/2006/relationships/image" Target="../media/image1203.png"/><Relationship Id="rId28" Type="http://schemas.openxmlformats.org/officeDocument/2006/relationships/image" Target="../media/image1204.png"/><Relationship Id="rId29" Type="http://schemas.openxmlformats.org/officeDocument/2006/relationships/image" Target="../media/image1205.png"/><Relationship Id="rId30" Type="http://schemas.openxmlformats.org/officeDocument/2006/relationships/image" Target="../media/image1206.png"/><Relationship Id="rId31" Type="http://schemas.openxmlformats.org/officeDocument/2006/relationships/image" Target="../media/image1207.png"/><Relationship Id="rId32" Type="http://schemas.openxmlformats.org/officeDocument/2006/relationships/image" Target="../media/image1208.png"/><Relationship Id="rId33" Type="http://schemas.openxmlformats.org/officeDocument/2006/relationships/image" Target="../media/image1209.png"/><Relationship Id="rId34" Type="http://schemas.openxmlformats.org/officeDocument/2006/relationships/image" Target="../media/image1210.png"/><Relationship Id="rId35" Type="http://schemas.openxmlformats.org/officeDocument/2006/relationships/image" Target="../media/image1211.png"/><Relationship Id="rId36" Type="http://schemas.openxmlformats.org/officeDocument/2006/relationships/image" Target="../media/image1212.png"/><Relationship Id="rId37" Type="http://schemas.openxmlformats.org/officeDocument/2006/relationships/image" Target="../media/image1213.png"/><Relationship Id="rId38" Type="http://schemas.openxmlformats.org/officeDocument/2006/relationships/image" Target="../media/image1214.png"/><Relationship Id="rId39" Type="http://schemas.openxmlformats.org/officeDocument/2006/relationships/image" Target="../media/image1215.png"/><Relationship Id="rId40" Type="http://schemas.openxmlformats.org/officeDocument/2006/relationships/image" Target="../media/image1216.png"/><Relationship Id="rId41" Type="http://schemas.openxmlformats.org/officeDocument/2006/relationships/image" Target="../media/image1217.png"/><Relationship Id="rId42" Type="http://schemas.openxmlformats.org/officeDocument/2006/relationships/image" Target="../media/image1218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3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png"/><Relationship Id="rId14" Type="http://schemas.openxmlformats.org/officeDocument/2006/relationships/image" Target="../media/image98.png"/><Relationship Id="rId15" Type="http://schemas.openxmlformats.org/officeDocument/2006/relationships/image" Target="../media/image99.png"/><Relationship Id="rId16" Type="http://schemas.openxmlformats.org/officeDocument/2006/relationships/image" Target="../media/image100.png"/><Relationship Id="rId17" Type="http://schemas.openxmlformats.org/officeDocument/2006/relationships/image" Target="../media/image101.png"/><Relationship Id="rId18" Type="http://schemas.openxmlformats.org/officeDocument/2006/relationships/image" Target="../media/image102.png"/><Relationship Id="rId19" Type="http://schemas.openxmlformats.org/officeDocument/2006/relationships/image" Target="../media/image103.png"/><Relationship Id="rId20" Type="http://schemas.openxmlformats.org/officeDocument/2006/relationships/image" Target="../media/image104.png"/><Relationship Id="rId21" Type="http://schemas.openxmlformats.org/officeDocument/2006/relationships/image" Target="../media/image105.png"/><Relationship Id="rId22" Type="http://schemas.openxmlformats.org/officeDocument/2006/relationships/image" Target="../media/image106.png"/><Relationship Id="rId23" Type="http://schemas.openxmlformats.org/officeDocument/2006/relationships/image" Target="../media/image107.png"/><Relationship Id="rId24" Type="http://schemas.openxmlformats.org/officeDocument/2006/relationships/image" Target="../media/image108.png"/><Relationship Id="rId25" Type="http://schemas.openxmlformats.org/officeDocument/2006/relationships/image" Target="../media/image109.png"/><Relationship Id="rId26" Type="http://schemas.openxmlformats.org/officeDocument/2006/relationships/image" Target="../media/image110.png"/><Relationship Id="rId27" Type="http://schemas.openxmlformats.org/officeDocument/2006/relationships/image" Target="../media/image111.png"/><Relationship Id="rId28" Type="http://schemas.openxmlformats.org/officeDocument/2006/relationships/image" Target="../media/image112.png"/><Relationship Id="rId29" Type="http://schemas.openxmlformats.org/officeDocument/2006/relationships/image" Target="../media/image113.png"/><Relationship Id="rId30" Type="http://schemas.openxmlformats.org/officeDocument/2006/relationships/image" Target="../media/image114.png"/><Relationship Id="rId31" Type="http://schemas.openxmlformats.org/officeDocument/2006/relationships/image" Target="../media/image115.png"/><Relationship Id="rId32" Type="http://schemas.openxmlformats.org/officeDocument/2006/relationships/image" Target="../media/image116.png"/><Relationship Id="rId33" Type="http://schemas.openxmlformats.org/officeDocument/2006/relationships/image" Target="../media/image117.png"/><Relationship Id="rId34" Type="http://schemas.openxmlformats.org/officeDocument/2006/relationships/image" Target="../media/image118.png"/><Relationship Id="rId35" Type="http://schemas.openxmlformats.org/officeDocument/2006/relationships/image" Target="../media/image119.png"/><Relationship Id="rId36" Type="http://schemas.openxmlformats.org/officeDocument/2006/relationships/image" Target="../media/image120.png"/><Relationship Id="rId37" Type="http://schemas.openxmlformats.org/officeDocument/2006/relationships/image" Target="../media/image121.png"/><Relationship Id="rId38" Type="http://schemas.openxmlformats.org/officeDocument/2006/relationships/image" Target="../media/image122.png"/><Relationship Id="rId39" Type="http://schemas.openxmlformats.org/officeDocument/2006/relationships/image" Target="../media/image123.png"/><Relationship Id="rId40" Type="http://schemas.openxmlformats.org/officeDocument/2006/relationships/image" Target="../media/image124.png"/><Relationship Id="rId41" Type="http://schemas.openxmlformats.org/officeDocument/2006/relationships/image" Target="../media/image125.png"/><Relationship Id="rId42" Type="http://schemas.openxmlformats.org/officeDocument/2006/relationships/image" Target="../media/image126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36.png"/><Relationship Id="rId11" Type="http://schemas.openxmlformats.org/officeDocument/2006/relationships/image" Target="../media/image137.png"/><Relationship Id="rId12" Type="http://schemas.openxmlformats.org/officeDocument/2006/relationships/image" Target="../media/image138.png"/><Relationship Id="rId13" Type="http://schemas.openxmlformats.org/officeDocument/2006/relationships/image" Target="../media/image139.png"/><Relationship Id="rId14" Type="http://schemas.openxmlformats.org/officeDocument/2006/relationships/image" Target="../media/image140.png"/><Relationship Id="rId15" Type="http://schemas.openxmlformats.org/officeDocument/2006/relationships/image" Target="../media/image141.png"/><Relationship Id="rId16" Type="http://schemas.openxmlformats.org/officeDocument/2006/relationships/image" Target="../media/image142.png"/><Relationship Id="rId17" Type="http://schemas.openxmlformats.org/officeDocument/2006/relationships/image" Target="../media/image143.png"/><Relationship Id="rId18" Type="http://schemas.openxmlformats.org/officeDocument/2006/relationships/image" Target="../media/image144.png"/><Relationship Id="rId19" Type="http://schemas.openxmlformats.org/officeDocument/2006/relationships/image" Target="../media/image145.png"/><Relationship Id="rId20" Type="http://schemas.openxmlformats.org/officeDocument/2006/relationships/image" Target="../media/image146.png"/><Relationship Id="rId21" Type="http://schemas.openxmlformats.org/officeDocument/2006/relationships/image" Target="../media/image147.png"/><Relationship Id="rId22" Type="http://schemas.openxmlformats.org/officeDocument/2006/relationships/image" Target="../media/image148.png"/><Relationship Id="rId23" Type="http://schemas.openxmlformats.org/officeDocument/2006/relationships/image" Target="../media/image149.png"/><Relationship Id="rId24" Type="http://schemas.openxmlformats.org/officeDocument/2006/relationships/image" Target="../media/image150.png"/><Relationship Id="rId25" Type="http://schemas.openxmlformats.org/officeDocument/2006/relationships/image" Target="../media/image151.png"/><Relationship Id="rId26" Type="http://schemas.openxmlformats.org/officeDocument/2006/relationships/image" Target="../media/image152.png"/><Relationship Id="rId27" Type="http://schemas.openxmlformats.org/officeDocument/2006/relationships/image" Target="../media/image153.png"/><Relationship Id="rId28" Type="http://schemas.openxmlformats.org/officeDocument/2006/relationships/image" Target="../media/image154.png"/><Relationship Id="rId29" Type="http://schemas.openxmlformats.org/officeDocument/2006/relationships/image" Target="../media/image155.png"/><Relationship Id="rId30" Type="http://schemas.openxmlformats.org/officeDocument/2006/relationships/image" Target="../media/image156.png"/><Relationship Id="rId31" Type="http://schemas.openxmlformats.org/officeDocument/2006/relationships/image" Target="../media/image157.png"/><Relationship Id="rId32" Type="http://schemas.openxmlformats.org/officeDocument/2006/relationships/image" Target="../media/image158.png"/><Relationship Id="rId33" Type="http://schemas.openxmlformats.org/officeDocument/2006/relationships/image" Target="../media/image159.png"/><Relationship Id="rId34" Type="http://schemas.openxmlformats.org/officeDocument/2006/relationships/image" Target="../media/image160.png"/><Relationship Id="rId35" Type="http://schemas.openxmlformats.org/officeDocument/2006/relationships/image" Target="../media/image161.png"/><Relationship Id="rId36" Type="http://schemas.openxmlformats.org/officeDocument/2006/relationships/image" Target="../media/image162.png"/><Relationship Id="rId37" Type="http://schemas.openxmlformats.org/officeDocument/2006/relationships/image" Target="../media/image163.png"/><Relationship Id="rId38" Type="http://schemas.openxmlformats.org/officeDocument/2006/relationships/image" Target="../media/image164.png"/><Relationship Id="rId39" Type="http://schemas.openxmlformats.org/officeDocument/2006/relationships/image" Target="../media/image165.png"/><Relationship Id="rId40" Type="http://schemas.openxmlformats.org/officeDocument/2006/relationships/image" Target="../media/image166.png"/><Relationship Id="rId41" Type="http://schemas.openxmlformats.org/officeDocument/2006/relationships/image" Target="../media/image167.png"/><Relationship Id="rId42" Type="http://schemas.openxmlformats.org/officeDocument/2006/relationships/image" Target="../media/image168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9.png"/><Relationship Id="rId2" Type="http://schemas.openxmlformats.org/officeDocument/2006/relationships/image" Target="../media/image170.png"/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7" Type="http://schemas.openxmlformats.org/officeDocument/2006/relationships/image" Target="../media/image175.png"/><Relationship Id="rId8" Type="http://schemas.openxmlformats.org/officeDocument/2006/relationships/image" Target="../media/image176.png"/><Relationship Id="rId9" Type="http://schemas.openxmlformats.org/officeDocument/2006/relationships/image" Target="../media/image177.png"/><Relationship Id="rId10" Type="http://schemas.openxmlformats.org/officeDocument/2006/relationships/image" Target="../media/image178.png"/><Relationship Id="rId11" Type="http://schemas.openxmlformats.org/officeDocument/2006/relationships/image" Target="../media/image179.png"/><Relationship Id="rId12" Type="http://schemas.openxmlformats.org/officeDocument/2006/relationships/image" Target="../media/image180.png"/><Relationship Id="rId13" Type="http://schemas.openxmlformats.org/officeDocument/2006/relationships/image" Target="../media/image181.png"/><Relationship Id="rId14" Type="http://schemas.openxmlformats.org/officeDocument/2006/relationships/image" Target="../media/image182.png"/><Relationship Id="rId15" Type="http://schemas.openxmlformats.org/officeDocument/2006/relationships/image" Target="../media/image183.png"/><Relationship Id="rId16" Type="http://schemas.openxmlformats.org/officeDocument/2006/relationships/image" Target="../media/image184.png"/><Relationship Id="rId17" Type="http://schemas.openxmlformats.org/officeDocument/2006/relationships/image" Target="../media/image185.png"/><Relationship Id="rId18" Type="http://schemas.openxmlformats.org/officeDocument/2006/relationships/image" Target="../media/image186.png"/><Relationship Id="rId19" Type="http://schemas.openxmlformats.org/officeDocument/2006/relationships/image" Target="../media/image187.png"/><Relationship Id="rId20" Type="http://schemas.openxmlformats.org/officeDocument/2006/relationships/image" Target="../media/image188.png"/><Relationship Id="rId21" Type="http://schemas.openxmlformats.org/officeDocument/2006/relationships/image" Target="../media/image189.png"/><Relationship Id="rId22" Type="http://schemas.openxmlformats.org/officeDocument/2006/relationships/image" Target="../media/image190.png"/><Relationship Id="rId23" Type="http://schemas.openxmlformats.org/officeDocument/2006/relationships/image" Target="../media/image191.png"/><Relationship Id="rId24" Type="http://schemas.openxmlformats.org/officeDocument/2006/relationships/image" Target="../media/image192.png"/><Relationship Id="rId25" Type="http://schemas.openxmlformats.org/officeDocument/2006/relationships/image" Target="../media/image193.png"/><Relationship Id="rId26" Type="http://schemas.openxmlformats.org/officeDocument/2006/relationships/image" Target="../media/image194.png"/><Relationship Id="rId27" Type="http://schemas.openxmlformats.org/officeDocument/2006/relationships/image" Target="../media/image195.png"/><Relationship Id="rId28" Type="http://schemas.openxmlformats.org/officeDocument/2006/relationships/image" Target="../media/image196.png"/><Relationship Id="rId29" Type="http://schemas.openxmlformats.org/officeDocument/2006/relationships/image" Target="../media/image197.png"/><Relationship Id="rId30" Type="http://schemas.openxmlformats.org/officeDocument/2006/relationships/image" Target="../media/image198.png"/><Relationship Id="rId31" Type="http://schemas.openxmlformats.org/officeDocument/2006/relationships/image" Target="../media/image199.png"/><Relationship Id="rId32" Type="http://schemas.openxmlformats.org/officeDocument/2006/relationships/image" Target="../media/image200.png"/><Relationship Id="rId33" Type="http://schemas.openxmlformats.org/officeDocument/2006/relationships/image" Target="../media/image201.png"/><Relationship Id="rId34" Type="http://schemas.openxmlformats.org/officeDocument/2006/relationships/image" Target="../media/image202.png"/><Relationship Id="rId35" Type="http://schemas.openxmlformats.org/officeDocument/2006/relationships/image" Target="../media/image203.png"/><Relationship Id="rId36" Type="http://schemas.openxmlformats.org/officeDocument/2006/relationships/image" Target="../media/image204.png"/><Relationship Id="rId37" Type="http://schemas.openxmlformats.org/officeDocument/2006/relationships/image" Target="../media/image205.png"/><Relationship Id="rId38" Type="http://schemas.openxmlformats.org/officeDocument/2006/relationships/image" Target="../media/image206.png"/><Relationship Id="rId39" Type="http://schemas.openxmlformats.org/officeDocument/2006/relationships/image" Target="../media/image207.png"/><Relationship Id="rId40" Type="http://schemas.openxmlformats.org/officeDocument/2006/relationships/image" Target="../media/image208.png"/><Relationship Id="rId41" Type="http://schemas.openxmlformats.org/officeDocument/2006/relationships/image" Target="../media/image209.png"/><Relationship Id="rId42" Type="http://schemas.openxmlformats.org/officeDocument/2006/relationships/image" Target="../media/image210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1.png"/><Relationship Id="rId2" Type="http://schemas.openxmlformats.org/officeDocument/2006/relationships/image" Target="../media/image212.png"/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Relationship Id="rId7" Type="http://schemas.openxmlformats.org/officeDocument/2006/relationships/image" Target="../media/image217.png"/><Relationship Id="rId8" Type="http://schemas.openxmlformats.org/officeDocument/2006/relationships/image" Target="../media/image218.png"/><Relationship Id="rId9" Type="http://schemas.openxmlformats.org/officeDocument/2006/relationships/image" Target="../media/image219.png"/><Relationship Id="rId10" Type="http://schemas.openxmlformats.org/officeDocument/2006/relationships/image" Target="../media/image220.png"/><Relationship Id="rId11" Type="http://schemas.openxmlformats.org/officeDocument/2006/relationships/image" Target="../media/image221.png"/><Relationship Id="rId12" Type="http://schemas.openxmlformats.org/officeDocument/2006/relationships/image" Target="../media/image222.png"/><Relationship Id="rId13" Type="http://schemas.openxmlformats.org/officeDocument/2006/relationships/image" Target="../media/image223.png"/><Relationship Id="rId14" Type="http://schemas.openxmlformats.org/officeDocument/2006/relationships/image" Target="../media/image224.png"/><Relationship Id="rId15" Type="http://schemas.openxmlformats.org/officeDocument/2006/relationships/image" Target="../media/image225.png"/><Relationship Id="rId16" Type="http://schemas.openxmlformats.org/officeDocument/2006/relationships/image" Target="../media/image226.png"/><Relationship Id="rId17" Type="http://schemas.openxmlformats.org/officeDocument/2006/relationships/image" Target="../media/image227.png"/><Relationship Id="rId18" Type="http://schemas.openxmlformats.org/officeDocument/2006/relationships/image" Target="../media/image228.png"/><Relationship Id="rId19" Type="http://schemas.openxmlformats.org/officeDocument/2006/relationships/image" Target="../media/image229.png"/><Relationship Id="rId20" Type="http://schemas.openxmlformats.org/officeDocument/2006/relationships/image" Target="../media/image230.png"/><Relationship Id="rId21" Type="http://schemas.openxmlformats.org/officeDocument/2006/relationships/image" Target="../media/image231.png"/><Relationship Id="rId22" Type="http://schemas.openxmlformats.org/officeDocument/2006/relationships/image" Target="../media/image232.png"/><Relationship Id="rId23" Type="http://schemas.openxmlformats.org/officeDocument/2006/relationships/image" Target="../media/image233.png"/><Relationship Id="rId24" Type="http://schemas.openxmlformats.org/officeDocument/2006/relationships/image" Target="../media/image234.png"/><Relationship Id="rId25" Type="http://schemas.openxmlformats.org/officeDocument/2006/relationships/image" Target="../media/image235.png"/><Relationship Id="rId26" Type="http://schemas.openxmlformats.org/officeDocument/2006/relationships/image" Target="../media/image236.png"/><Relationship Id="rId27" Type="http://schemas.openxmlformats.org/officeDocument/2006/relationships/image" Target="../media/image237.png"/><Relationship Id="rId28" Type="http://schemas.openxmlformats.org/officeDocument/2006/relationships/image" Target="../media/image238.png"/><Relationship Id="rId29" Type="http://schemas.openxmlformats.org/officeDocument/2006/relationships/image" Target="../media/image239.png"/><Relationship Id="rId30" Type="http://schemas.openxmlformats.org/officeDocument/2006/relationships/image" Target="../media/image240.png"/><Relationship Id="rId31" Type="http://schemas.openxmlformats.org/officeDocument/2006/relationships/image" Target="../media/image241.png"/><Relationship Id="rId32" Type="http://schemas.openxmlformats.org/officeDocument/2006/relationships/image" Target="../media/image242.png"/><Relationship Id="rId33" Type="http://schemas.openxmlformats.org/officeDocument/2006/relationships/image" Target="../media/image243.png"/><Relationship Id="rId34" Type="http://schemas.openxmlformats.org/officeDocument/2006/relationships/image" Target="../media/image244.png"/><Relationship Id="rId35" Type="http://schemas.openxmlformats.org/officeDocument/2006/relationships/image" Target="../media/image245.png"/><Relationship Id="rId36" Type="http://schemas.openxmlformats.org/officeDocument/2006/relationships/image" Target="../media/image246.png"/><Relationship Id="rId37" Type="http://schemas.openxmlformats.org/officeDocument/2006/relationships/image" Target="../media/image247.png"/><Relationship Id="rId38" Type="http://schemas.openxmlformats.org/officeDocument/2006/relationships/image" Target="../media/image248.png"/><Relationship Id="rId39" Type="http://schemas.openxmlformats.org/officeDocument/2006/relationships/image" Target="../media/image249.png"/><Relationship Id="rId40" Type="http://schemas.openxmlformats.org/officeDocument/2006/relationships/image" Target="../media/image250.png"/><Relationship Id="rId41" Type="http://schemas.openxmlformats.org/officeDocument/2006/relationships/image" Target="../media/image251.png"/><Relationship Id="rId42" Type="http://schemas.openxmlformats.org/officeDocument/2006/relationships/image" Target="../media/image252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3.png"/><Relationship Id="rId2" Type="http://schemas.openxmlformats.org/officeDocument/2006/relationships/image" Target="../media/image254.png"/><Relationship Id="rId3" Type="http://schemas.openxmlformats.org/officeDocument/2006/relationships/image" Target="../media/image255.png"/><Relationship Id="rId4" Type="http://schemas.openxmlformats.org/officeDocument/2006/relationships/image" Target="../media/image256.png"/><Relationship Id="rId5" Type="http://schemas.openxmlformats.org/officeDocument/2006/relationships/image" Target="../media/image257.png"/><Relationship Id="rId6" Type="http://schemas.openxmlformats.org/officeDocument/2006/relationships/image" Target="../media/image258.png"/><Relationship Id="rId7" Type="http://schemas.openxmlformats.org/officeDocument/2006/relationships/image" Target="../media/image259.png"/><Relationship Id="rId8" Type="http://schemas.openxmlformats.org/officeDocument/2006/relationships/image" Target="../media/image260.png"/><Relationship Id="rId9" Type="http://schemas.openxmlformats.org/officeDocument/2006/relationships/image" Target="../media/image261.png"/><Relationship Id="rId10" Type="http://schemas.openxmlformats.org/officeDocument/2006/relationships/image" Target="../media/image262.png"/><Relationship Id="rId11" Type="http://schemas.openxmlformats.org/officeDocument/2006/relationships/image" Target="../media/image263.png"/><Relationship Id="rId12" Type="http://schemas.openxmlformats.org/officeDocument/2006/relationships/image" Target="../media/image264.png"/><Relationship Id="rId13" Type="http://schemas.openxmlformats.org/officeDocument/2006/relationships/image" Target="../media/image265.png"/><Relationship Id="rId14" Type="http://schemas.openxmlformats.org/officeDocument/2006/relationships/image" Target="../media/image266.png"/><Relationship Id="rId15" Type="http://schemas.openxmlformats.org/officeDocument/2006/relationships/image" Target="../media/image267.png"/><Relationship Id="rId16" Type="http://schemas.openxmlformats.org/officeDocument/2006/relationships/image" Target="../media/image268.png"/><Relationship Id="rId17" Type="http://schemas.openxmlformats.org/officeDocument/2006/relationships/image" Target="../media/image269.png"/><Relationship Id="rId18" Type="http://schemas.openxmlformats.org/officeDocument/2006/relationships/image" Target="../media/image270.png"/><Relationship Id="rId19" Type="http://schemas.openxmlformats.org/officeDocument/2006/relationships/image" Target="../media/image271.png"/><Relationship Id="rId20" Type="http://schemas.openxmlformats.org/officeDocument/2006/relationships/image" Target="../media/image272.png"/><Relationship Id="rId21" Type="http://schemas.openxmlformats.org/officeDocument/2006/relationships/image" Target="../media/image273.png"/><Relationship Id="rId22" Type="http://schemas.openxmlformats.org/officeDocument/2006/relationships/image" Target="../media/image274.png"/><Relationship Id="rId23" Type="http://schemas.openxmlformats.org/officeDocument/2006/relationships/image" Target="../media/image275.png"/><Relationship Id="rId24" Type="http://schemas.openxmlformats.org/officeDocument/2006/relationships/image" Target="../media/image276.png"/><Relationship Id="rId25" Type="http://schemas.openxmlformats.org/officeDocument/2006/relationships/image" Target="../media/image277.png"/><Relationship Id="rId26" Type="http://schemas.openxmlformats.org/officeDocument/2006/relationships/image" Target="../media/image278.png"/><Relationship Id="rId27" Type="http://schemas.openxmlformats.org/officeDocument/2006/relationships/image" Target="../media/image279.png"/><Relationship Id="rId28" Type="http://schemas.openxmlformats.org/officeDocument/2006/relationships/image" Target="../media/image280.png"/><Relationship Id="rId29" Type="http://schemas.openxmlformats.org/officeDocument/2006/relationships/image" Target="../media/image281.png"/><Relationship Id="rId30" Type="http://schemas.openxmlformats.org/officeDocument/2006/relationships/image" Target="../media/image282.png"/><Relationship Id="rId31" Type="http://schemas.openxmlformats.org/officeDocument/2006/relationships/image" Target="../media/image283.png"/><Relationship Id="rId32" Type="http://schemas.openxmlformats.org/officeDocument/2006/relationships/image" Target="../media/image284.png"/><Relationship Id="rId33" Type="http://schemas.openxmlformats.org/officeDocument/2006/relationships/image" Target="../media/image285.png"/><Relationship Id="rId34" Type="http://schemas.openxmlformats.org/officeDocument/2006/relationships/image" Target="../media/image286.png"/><Relationship Id="rId35" Type="http://schemas.openxmlformats.org/officeDocument/2006/relationships/image" Target="../media/image287.png"/><Relationship Id="rId36" Type="http://schemas.openxmlformats.org/officeDocument/2006/relationships/image" Target="../media/image288.png"/><Relationship Id="rId37" Type="http://schemas.openxmlformats.org/officeDocument/2006/relationships/image" Target="../media/image289.png"/><Relationship Id="rId38" Type="http://schemas.openxmlformats.org/officeDocument/2006/relationships/image" Target="../media/image290.png"/><Relationship Id="rId39" Type="http://schemas.openxmlformats.org/officeDocument/2006/relationships/image" Target="../media/image291.png"/><Relationship Id="rId40" Type="http://schemas.openxmlformats.org/officeDocument/2006/relationships/image" Target="../media/image292.png"/><Relationship Id="rId41" Type="http://schemas.openxmlformats.org/officeDocument/2006/relationships/image" Target="../media/image293.png"/><Relationship Id="rId42" Type="http://schemas.openxmlformats.org/officeDocument/2006/relationships/image" Target="../media/image294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5.png"/><Relationship Id="rId2" Type="http://schemas.openxmlformats.org/officeDocument/2006/relationships/image" Target="../media/image296.png"/><Relationship Id="rId3" Type="http://schemas.openxmlformats.org/officeDocument/2006/relationships/image" Target="../media/image297.png"/><Relationship Id="rId4" Type="http://schemas.openxmlformats.org/officeDocument/2006/relationships/image" Target="../media/image298.png"/><Relationship Id="rId5" Type="http://schemas.openxmlformats.org/officeDocument/2006/relationships/image" Target="../media/image299.png"/><Relationship Id="rId6" Type="http://schemas.openxmlformats.org/officeDocument/2006/relationships/image" Target="../media/image300.png"/><Relationship Id="rId7" Type="http://schemas.openxmlformats.org/officeDocument/2006/relationships/image" Target="../media/image301.png"/><Relationship Id="rId8" Type="http://schemas.openxmlformats.org/officeDocument/2006/relationships/image" Target="../media/image302.png"/><Relationship Id="rId9" Type="http://schemas.openxmlformats.org/officeDocument/2006/relationships/image" Target="../media/image303.png"/><Relationship Id="rId10" Type="http://schemas.openxmlformats.org/officeDocument/2006/relationships/image" Target="../media/image304.png"/><Relationship Id="rId11" Type="http://schemas.openxmlformats.org/officeDocument/2006/relationships/image" Target="../media/image305.png"/><Relationship Id="rId12" Type="http://schemas.openxmlformats.org/officeDocument/2006/relationships/image" Target="../media/image306.png"/><Relationship Id="rId13" Type="http://schemas.openxmlformats.org/officeDocument/2006/relationships/image" Target="../media/image307.png"/><Relationship Id="rId14" Type="http://schemas.openxmlformats.org/officeDocument/2006/relationships/image" Target="../media/image308.png"/><Relationship Id="rId15" Type="http://schemas.openxmlformats.org/officeDocument/2006/relationships/image" Target="../media/image309.png"/><Relationship Id="rId16" Type="http://schemas.openxmlformats.org/officeDocument/2006/relationships/image" Target="../media/image310.png"/><Relationship Id="rId17" Type="http://schemas.openxmlformats.org/officeDocument/2006/relationships/image" Target="../media/image311.png"/><Relationship Id="rId18" Type="http://schemas.openxmlformats.org/officeDocument/2006/relationships/image" Target="../media/image312.png"/><Relationship Id="rId19" Type="http://schemas.openxmlformats.org/officeDocument/2006/relationships/image" Target="../media/image313.png"/><Relationship Id="rId20" Type="http://schemas.openxmlformats.org/officeDocument/2006/relationships/image" Target="../media/image314.png"/><Relationship Id="rId21" Type="http://schemas.openxmlformats.org/officeDocument/2006/relationships/image" Target="../media/image315.png"/><Relationship Id="rId22" Type="http://schemas.openxmlformats.org/officeDocument/2006/relationships/image" Target="../media/image316.png"/><Relationship Id="rId23" Type="http://schemas.openxmlformats.org/officeDocument/2006/relationships/image" Target="../media/image317.png"/><Relationship Id="rId24" Type="http://schemas.openxmlformats.org/officeDocument/2006/relationships/image" Target="../media/image318.png"/><Relationship Id="rId25" Type="http://schemas.openxmlformats.org/officeDocument/2006/relationships/image" Target="../media/image319.png"/><Relationship Id="rId26" Type="http://schemas.openxmlformats.org/officeDocument/2006/relationships/image" Target="../media/image320.png"/><Relationship Id="rId27" Type="http://schemas.openxmlformats.org/officeDocument/2006/relationships/image" Target="../media/image321.png"/><Relationship Id="rId28" Type="http://schemas.openxmlformats.org/officeDocument/2006/relationships/image" Target="../media/image322.png"/><Relationship Id="rId29" Type="http://schemas.openxmlformats.org/officeDocument/2006/relationships/image" Target="../media/image323.png"/><Relationship Id="rId30" Type="http://schemas.openxmlformats.org/officeDocument/2006/relationships/image" Target="../media/image324.png"/><Relationship Id="rId31" Type="http://schemas.openxmlformats.org/officeDocument/2006/relationships/image" Target="../media/image325.png"/><Relationship Id="rId32" Type="http://schemas.openxmlformats.org/officeDocument/2006/relationships/image" Target="../media/image326.png"/><Relationship Id="rId33" Type="http://schemas.openxmlformats.org/officeDocument/2006/relationships/image" Target="../media/image327.png"/><Relationship Id="rId34" Type="http://schemas.openxmlformats.org/officeDocument/2006/relationships/image" Target="../media/image328.png"/><Relationship Id="rId35" Type="http://schemas.openxmlformats.org/officeDocument/2006/relationships/image" Target="../media/image329.png"/><Relationship Id="rId36" Type="http://schemas.openxmlformats.org/officeDocument/2006/relationships/image" Target="../media/image330.png"/><Relationship Id="rId37" Type="http://schemas.openxmlformats.org/officeDocument/2006/relationships/image" Target="../media/image331.png"/><Relationship Id="rId38" Type="http://schemas.openxmlformats.org/officeDocument/2006/relationships/image" Target="../media/image332.png"/><Relationship Id="rId39" Type="http://schemas.openxmlformats.org/officeDocument/2006/relationships/image" Target="../media/image333.png"/><Relationship Id="rId40" Type="http://schemas.openxmlformats.org/officeDocument/2006/relationships/image" Target="../media/image334.png"/><Relationship Id="rId41" Type="http://schemas.openxmlformats.org/officeDocument/2006/relationships/image" Target="../media/image335.png"/><Relationship Id="rId42" Type="http://schemas.openxmlformats.org/officeDocument/2006/relationships/image" Target="../media/image336.png"/><Relationship Id="rId43" Type="http://schemas.openxmlformats.org/officeDocument/2006/relationships/slideLayout" Target="../slideLayouts/slideLayout1.xml"/><Relationship Id="rId4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lowchart: Process 1"/>
          <p:cNvSpPr/>
          <p:nvPr/>
        </p:nvSpPr>
        <p:spPr>
          <a:xfrm>
            <a:off x="260280" y="402480"/>
            <a:ext cx="8623080" cy="6287760"/>
          </a:xfrm>
          <a:custGeom>
            <a:avLst/>
            <a:gdLst/>
            <a:ahLst/>
            <a:rect l="l" t="t" r="r" b="b"/>
            <a:pathLst>
              <a:path w="8623495" h="6288258">
                <a:moveTo>
                  <a:pt x="0" y="0"/>
                </a:moveTo>
                <a:cubicBezTo>
                  <a:pt x="186936" y="-31945"/>
                  <a:pt x="250706" y="22290"/>
                  <a:pt x="402430" y="0"/>
                </a:cubicBezTo>
                <a:cubicBezTo>
                  <a:pt x="554154" y="-22290"/>
                  <a:pt x="652984" y="20149"/>
                  <a:pt x="718625" y="0"/>
                </a:cubicBezTo>
                <a:cubicBezTo>
                  <a:pt x="784266" y="-20149"/>
                  <a:pt x="1114639" y="37229"/>
                  <a:pt x="1293524" y="0"/>
                </a:cubicBezTo>
                <a:cubicBezTo>
                  <a:pt x="1472409" y="-37229"/>
                  <a:pt x="1668330" y="6181"/>
                  <a:pt x="1782189" y="0"/>
                </a:cubicBezTo>
                <a:cubicBezTo>
                  <a:pt x="1896049" y="-6181"/>
                  <a:pt x="2020723" y="9959"/>
                  <a:pt x="2098384" y="0"/>
                </a:cubicBezTo>
                <a:cubicBezTo>
                  <a:pt x="2176046" y="-9959"/>
                  <a:pt x="2411361" y="46145"/>
                  <a:pt x="2500814" y="0"/>
                </a:cubicBezTo>
                <a:cubicBezTo>
                  <a:pt x="2590267" y="-46145"/>
                  <a:pt x="2986315" y="71880"/>
                  <a:pt x="3161948" y="0"/>
                </a:cubicBezTo>
                <a:cubicBezTo>
                  <a:pt x="3337581" y="-71880"/>
                  <a:pt x="3585188" y="29469"/>
                  <a:pt x="3736848" y="0"/>
                </a:cubicBezTo>
                <a:cubicBezTo>
                  <a:pt x="3888508" y="-29469"/>
                  <a:pt x="4055841" y="55311"/>
                  <a:pt x="4225513" y="0"/>
                </a:cubicBezTo>
                <a:cubicBezTo>
                  <a:pt x="4395186" y="-55311"/>
                  <a:pt x="4510900" y="16146"/>
                  <a:pt x="4714177" y="0"/>
                </a:cubicBezTo>
                <a:cubicBezTo>
                  <a:pt x="4917454" y="-16146"/>
                  <a:pt x="5259163" y="74284"/>
                  <a:pt x="5461547" y="0"/>
                </a:cubicBezTo>
                <a:cubicBezTo>
                  <a:pt x="5663931" y="-74284"/>
                  <a:pt x="5852966" y="5276"/>
                  <a:pt x="6208916" y="0"/>
                </a:cubicBezTo>
                <a:cubicBezTo>
                  <a:pt x="6564866" y="-5276"/>
                  <a:pt x="6370801" y="30060"/>
                  <a:pt x="6525111" y="0"/>
                </a:cubicBezTo>
                <a:cubicBezTo>
                  <a:pt x="6679421" y="-30060"/>
                  <a:pt x="6761117" y="27272"/>
                  <a:pt x="6841306" y="0"/>
                </a:cubicBezTo>
                <a:cubicBezTo>
                  <a:pt x="6921496" y="-27272"/>
                  <a:pt x="7031910" y="17774"/>
                  <a:pt x="7157501" y="0"/>
                </a:cubicBezTo>
                <a:cubicBezTo>
                  <a:pt x="7283093" y="-17774"/>
                  <a:pt x="7607847" y="10295"/>
                  <a:pt x="7904870" y="0"/>
                </a:cubicBezTo>
                <a:cubicBezTo>
                  <a:pt x="8201893" y="-10295"/>
                  <a:pt x="8264523" y="28189"/>
                  <a:pt x="8623495" y="0"/>
                </a:cubicBezTo>
                <a:cubicBezTo>
                  <a:pt x="8679934" y="159505"/>
                  <a:pt x="8578219" y="492391"/>
                  <a:pt x="8623495" y="634542"/>
                </a:cubicBezTo>
                <a:cubicBezTo>
                  <a:pt x="8668771" y="776693"/>
                  <a:pt x="8604517" y="894151"/>
                  <a:pt x="8623495" y="1017554"/>
                </a:cubicBezTo>
                <a:cubicBezTo>
                  <a:pt x="8642473" y="1140957"/>
                  <a:pt x="8578009" y="1308927"/>
                  <a:pt x="8623495" y="1400567"/>
                </a:cubicBezTo>
                <a:cubicBezTo>
                  <a:pt x="8668981" y="1492207"/>
                  <a:pt x="8549535" y="1730341"/>
                  <a:pt x="8623495" y="2035109"/>
                </a:cubicBezTo>
                <a:cubicBezTo>
                  <a:pt x="8697455" y="2339877"/>
                  <a:pt x="8586671" y="2345974"/>
                  <a:pt x="8623495" y="2481004"/>
                </a:cubicBezTo>
                <a:cubicBezTo>
                  <a:pt x="8660319" y="2616034"/>
                  <a:pt x="8601018" y="2827001"/>
                  <a:pt x="8623495" y="3115546"/>
                </a:cubicBezTo>
                <a:cubicBezTo>
                  <a:pt x="8645972" y="3404091"/>
                  <a:pt x="8592899" y="3343643"/>
                  <a:pt x="8623495" y="3498558"/>
                </a:cubicBezTo>
                <a:cubicBezTo>
                  <a:pt x="8654091" y="3653473"/>
                  <a:pt x="8571312" y="3771776"/>
                  <a:pt x="8623495" y="4007335"/>
                </a:cubicBezTo>
                <a:cubicBezTo>
                  <a:pt x="8675678" y="4242894"/>
                  <a:pt x="8591498" y="4312907"/>
                  <a:pt x="8623495" y="4516113"/>
                </a:cubicBezTo>
                <a:cubicBezTo>
                  <a:pt x="8655492" y="4719319"/>
                  <a:pt x="8582208" y="4814481"/>
                  <a:pt x="8623495" y="5087772"/>
                </a:cubicBezTo>
                <a:cubicBezTo>
                  <a:pt x="8664782" y="5361063"/>
                  <a:pt x="8610510" y="5463875"/>
                  <a:pt x="8623495" y="5596550"/>
                </a:cubicBezTo>
                <a:cubicBezTo>
                  <a:pt x="8636480" y="5729225"/>
                  <a:pt x="8614793" y="5964116"/>
                  <a:pt x="8623495" y="6288258"/>
                </a:cubicBezTo>
                <a:cubicBezTo>
                  <a:pt x="8500670" y="6298560"/>
                  <a:pt x="8333451" y="6278132"/>
                  <a:pt x="8221065" y="6288258"/>
                </a:cubicBezTo>
                <a:cubicBezTo>
                  <a:pt x="8108679" y="6298384"/>
                  <a:pt x="7837545" y="6265380"/>
                  <a:pt x="7732401" y="6288258"/>
                </a:cubicBezTo>
                <a:cubicBezTo>
                  <a:pt x="7627257" y="6311136"/>
                  <a:pt x="7277245" y="6225091"/>
                  <a:pt x="7157501" y="6288258"/>
                </a:cubicBezTo>
                <a:cubicBezTo>
                  <a:pt x="7037757" y="6351425"/>
                  <a:pt x="6848629" y="6286931"/>
                  <a:pt x="6668836" y="6288258"/>
                </a:cubicBezTo>
                <a:cubicBezTo>
                  <a:pt x="6489043" y="6289585"/>
                  <a:pt x="6199872" y="6234449"/>
                  <a:pt x="6007702" y="6288258"/>
                </a:cubicBezTo>
                <a:cubicBezTo>
                  <a:pt x="5815532" y="6342067"/>
                  <a:pt x="5765268" y="6256916"/>
                  <a:pt x="5691507" y="6288258"/>
                </a:cubicBezTo>
                <a:cubicBezTo>
                  <a:pt x="5617747" y="6319600"/>
                  <a:pt x="5313265" y="6237360"/>
                  <a:pt x="4944137" y="6288258"/>
                </a:cubicBezTo>
                <a:cubicBezTo>
                  <a:pt x="4575009" y="6339156"/>
                  <a:pt x="4701876" y="6256449"/>
                  <a:pt x="4627942" y="6288258"/>
                </a:cubicBezTo>
                <a:cubicBezTo>
                  <a:pt x="4554008" y="6320067"/>
                  <a:pt x="4264440" y="6269688"/>
                  <a:pt x="4139278" y="6288258"/>
                </a:cubicBezTo>
                <a:cubicBezTo>
                  <a:pt x="4014116" y="6306828"/>
                  <a:pt x="3676297" y="6267177"/>
                  <a:pt x="3478143" y="6288258"/>
                </a:cubicBezTo>
                <a:cubicBezTo>
                  <a:pt x="3279990" y="6309339"/>
                  <a:pt x="3084371" y="6285812"/>
                  <a:pt x="2817008" y="6288258"/>
                </a:cubicBezTo>
                <a:cubicBezTo>
                  <a:pt x="2549645" y="6290704"/>
                  <a:pt x="2529372" y="6286113"/>
                  <a:pt x="2242109" y="6288258"/>
                </a:cubicBezTo>
                <a:cubicBezTo>
                  <a:pt x="1954846" y="6290403"/>
                  <a:pt x="1882622" y="6262265"/>
                  <a:pt x="1667209" y="6288258"/>
                </a:cubicBezTo>
                <a:cubicBezTo>
                  <a:pt x="1451796" y="6314251"/>
                  <a:pt x="1366096" y="6256137"/>
                  <a:pt x="1178544" y="6288258"/>
                </a:cubicBezTo>
                <a:cubicBezTo>
                  <a:pt x="990992" y="6320379"/>
                  <a:pt x="849523" y="6268371"/>
                  <a:pt x="689880" y="6288258"/>
                </a:cubicBezTo>
                <a:cubicBezTo>
                  <a:pt x="530237" y="6308145"/>
                  <a:pt x="154403" y="6207209"/>
                  <a:pt x="0" y="6288258"/>
                </a:cubicBezTo>
                <a:cubicBezTo>
                  <a:pt x="-3733" y="6118635"/>
                  <a:pt x="17692" y="5978598"/>
                  <a:pt x="0" y="5842363"/>
                </a:cubicBezTo>
                <a:cubicBezTo>
                  <a:pt x="-17692" y="5706128"/>
                  <a:pt x="58038" y="5492143"/>
                  <a:pt x="0" y="5144938"/>
                </a:cubicBezTo>
                <a:cubicBezTo>
                  <a:pt x="-58038" y="4797734"/>
                  <a:pt x="12766" y="4828424"/>
                  <a:pt x="0" y="4699044"/>
                </a:cubicBezTo>
                <a:cubicBezTo>
                  <a:pt x="-12766" y="4569664"/>
                  <a:pt x="50500" y="4319898"/>
                  <a:pt x="0" y="4064501"/>
                </a:cubicBezTo>
                <a:cubicBezTo>
                  <a:pt x="-50500" y="3809104"/>
                  <a:pt x="35706" y="3816019"/>
                  <a:pt x="0" y="3618607"/>
                </a:cubicBezTo>
                <a:cubicBezTo>
                  <a:pt x="-35706" y="3421195"/>
                  <a:pt x="12906" y="3241837"/>
                  <a:pt x="0" y="2921182"/>
                </a:cubicBezTo>
                <a:cubicBezTo>
                  <a:pt x="-12906" y="2600527"/>
                  <a:pt x="40870" y="2500938"/>
                  <a:pt x="0" y="2286639"/>
                </a:cubicBezTo>
                <a:cubicBezTo>
                  <a:pt x="-40870" y="2072340"/>
                  <a:pt x="42404" y="1920112"/>
                  <a:pt x="0" y="1777862"/>
                </a:cubicBezTo>
                <a:cubicBezTo>
                  <a:pt x="-42404" y="1635612"/>
                  <a:pt x="7312" y="1388846"/>
                  <a:pt x="0" y="1080437"/>
                </a:cubicBezTo>
                <a:cubicBezTo>
                  <a:pt x="-7312" y="772028"/>
                  <a:pt x="10050" y="260570"/>
                  <a:pt x="0" y="0"/>
                </a:cubicBezTo>
                <a:close/>
                <a:moveTo>
                  <a:pt x="0" y="0"/>
                </a:moveTo>
                <a:cubicBezTo>
                  <a:pt x="289523" y="-10196"/>
                  <a:pt x="436662" y="77613"/>
                  <a:pt x="661135" y="0"/>
                </a:cubicBezTo>
                <a:cubicBezTo>
                  <a:pt x="885608" y="-77613"/>
                  <a:pt x="1009008" y="39244"/>
                  <a:pt x="1322269" y="0"/>
                </a:cubicBezTo>
                <a:cubicBezTo>
                  <a:pt x="1635530" y="-39244"/>
                  <a:pt x="1658282" y="2004"/>
                  <a:pt x="1897169" y="0"/>
                </a:cubicBezTo>
                <a:cubicBezTo>
                  <a:pt x="2136056" y="-2004"/>
                  <a:pt x="2213685" y="16095"/>
                  <a:pt x="2299599" y="0"/>
                </a:cubicBezTo>
                <a:cubicBezTo>
                  <a:pt x="2385513" y="-16095"/>
                  <a:pt x="2707111" y="10341"/>
                  <a:pt x="2960733" y="0"/>
                </a:cubicBezTo>
                <a:cubicBezTo>
                  <a:pt x="3214355" y="-10341"/>
                  <a:pt x="3400284" y="5973"/>
                  <a:pt x="3621868" y="0"/>
                </a:cubicBezTo>
                <a:cubicBezTo>
                  <a:pt x="3843453" y="-5973"/>
                  <a:pt x="4066828" y="1878"/>
                  <a:pt x="4196768" y="0"/>
                </a:cubicBezTo>
                <a:cubicBezTo>
                  <a:pt x="4326708" y="-1878"/>
                  <a:pt x="4565558" y="7031"/>
                  <a:pt x="4685432" y="0"/>
                </a:cubicBezTo>
                <a:cubicBezTo>
                  <a:pt x="4805306" y="-7031"/>
                  <a:pt x="5220684" y="35995"/>
                  <a:pt x="5432802" y="0"/>
                </a:cubicBezTo>
                <a:cubicBezTo>
                  <a:pt x="5644920" y="-35995"/>
                  <a:pt x="5816078" y="25702"/>
                  <a:pt x="5921467" y="0"/>
                </a:cubicBezTo>
                <a:cubicBezTo>
                  <a:pt x="6026856" y="-25702"/>
                  <a:pt x="6372362" y="47085"/>
                  <a:pt x="6496366" y="0"/>
                </a:cubicBezTo>
                <a:cubicBezTo>
                  <a:pt x="6620370" y="-47085"/>
                  <a:pt x="6738298" y="3891"/>
                  <a:pt x="6812561" y="0"/>
                </a:cubicBezTo>
                <a:cubicBezTo>
                  <a:pt x="6886825" y="-3891"/>
                  <a:pt x="7169794" y="45831"/>
                  <a:pt x="7301226" y="0"/>
                </a:cubicBezTo>
                <a:cubicBezTo>
                  <a:pt x="7432658" y="-45831"/>
                  <a:pt x="7730455" y="51255"/>
                  <a:pt x="7962360" y="0"/>
                </a:cubicBezTo>
                <a:cubicBezTo>
                  <a:pt x="8194265" y="-51255"/>
                  <a:pt x="8383579" y="61327"/>
                  <a:pt x="8623495" y="0"/>
                </a:cubicBezTo>
                <a:cubicBezTo>
                  <a:pt x="8702085" y="274576"/>
                  <a:pt x="8564391" y="387014"/>
                  <a:pt x="8623495" y="697425"/>
                </a:cubicBezTo>
                <a:cubicBezTo>
                  <a:pt x="8682599" y="1007836"/>
                  <a:pt x="8574198" y="1066585"/>
                  <a:pt x="8623495" y="1331967"/>
                </a:cubicBezTo>
                <a:cubicBezTo>
                  <a:pt x="8672792" y="1597349"/>
                  <a:pt x="8570518" y="1654809"/>
                  <a:pt x="8623495" y="1840745"/>
                </a:cubicBezTo>
                <a:cubicBezTo>
                  <a:pt x="8676472" y="2026681"/>
                  <a:pt x="8598474" y="2212964"/>
                  <a:pt x="8623495" y="2349522"/>
                </a:cubicBezTo>
                <a:cubicBezTo>
                  <a:pt x="8648516" y="2486080"/>
                  <a:pt x="8619016" y="2636034"/>
                  <a:pt x="8623495" y="2921182"/>
                </a:cubicBezTo>
                <a:cubicBezTo>
                  <a:pt x="8627974" y="3206330"/>
                  <a:pt x="8558280" y="3295523"/>
                  <a:pt x="8623495" y="3555724"/>
                </a:cubicBezTo>
                <a:cubicBezTo>
                  <a:pt x="8688710" y="3815925"/>
                  <a:pt x="8587916" y="4040816"/>
                  <a:pt x="8623495" y="4190266"/>
                </a:cubicBezTo>
                <a:cubicBezTo>
                  <a:pt x="8659074" y="4339716"/>
                  <a:pt x="8589815" y="4449588"/>
                  <a:pt x="8623495" y="4636161"/>
                </a:cubicBezTo>
                <a:cubicBezTo>
                  <a:pt x="8657175" y="4822735"/>
                  <a:pt x="8611406" y="5020674"/>
                  <a:pt x="8623495" y="5144938"/>
                </a:cubicBezTo>
                <a:cubicBezTo>
                  <a:pt x="8635584" y="5269202"/>
                  <a:pt x="8579919" y="5744370"/>
                  <a:pt x="8623495" y="6288258"/>
                </a:cubicBezTo>
                <a:cubicBezTo>
                  <a:pt x="8356202" y="6310198"/>
                  <a:pt x="8295034" y="6268838"/>
                  <a:pt x="8048595" y="6288258"/>
                </a:cubicBezTo>
                <a:cubicBezTo>
                  <a:pt x="7802156" y="6307678"/>
                  <a:pt x="7803392" y="6282232"/>
                  <a:pt x="7559931" y="6288258"/>
                </a:cubicBezTo>
                <a:cubicBezTo>
                  <a:pt x="7316470" y="6294284"/>
                  <a:pt x="7257197" y="6276889"/>
                  <a:pt x="7157501" y="6288258"/>
                </a:cubicBezTo>
                <a:cubicBezTo>
                  <a:pt x="7057805" y="6299627"/>
                  <a:pt x="6672638" y="6214302"/>
                  <a:pt x="6496366" y="6288258"/>
                </a:cubicBezTo>
                <a:cubicBezTo>
                  <a:pt x="6320095" y="6362214"/>
                  <a:pt x="6285821" y="6269004"/>
                  <a:pt x="6093936" y="6288258"/>
                </a:cubicBezTo>
                <a:cubicBezTo>
                  <a:pt x="5902051" y="6307512"/>
                  <a:pt x="5702702" y="6217329"/>
                  <a:pt x="5346567" y="6288258"/>
                </a:cubicBezTo>
                <a:cubicBezTo>
                  <a:pt x="4990432" y="6359187"/>
                  <a:pt x="4820140" y="6277231"/>
                  <a:pt x="4685432" y="6288258"/>
                </a:cubicBezTo>
                <a:cubicBezTo>
                  <a:pt x="4550725" y="6299285"/>
                  <a:pt x="4417246" y="6281933"/>
                  <a:pt x="4283003" y="6288258"/>
                </a:cubicBezTo>
                <a:cubicBezTo>
                  <a:pt x="4148760" y="6294583"/>
                  <a:pt x="3930246" y="6239786"/>
                  <a:pt x="3794338" y="6288258"/>
                </a:cubicBezTo>
                <a:cubicBezTo>
                  <a:pt x="3658431" y="6336730"/>
                  <a:pt x="3507751" y="6247565"/>
                  <a:pt x="3305673" y="6288258"/>
                </a:cubicBezTo>
                <a:cubicBezTo>
                  <a:pt x="3103595" y="6328951"/>
                  <a:pt x="3057183" y="6281121"/>
                  <a:pt x="2903243" y="6288258"/>
                </a:cubicBezTo>
                <a:cubicBezTo>
                  <a:pt x="2749303" y="6295395"/>
                  <a:pt x="2523109" y="6276272"/>
                  <a:pt x="2155874" y="6288258"/>
                </a:cubicBezTo>
                <a:cubicBezTo>
                  <a:pt x="1788639" y="6300244"/>
                  <a:pt x="1702434" y="6264644"/>
                  <a:pt x="1408504" y="6288258"/>
                </a:cubicBezTo>
                <a:cubicBezTo>
                  <a:pt x="1114574" y="6311872"/>
                  <a:pt x="1087767" y="6229109"/>
                  <a:pt x="833605" y="6288258"/>
                </a:cubicBezTo>
                <a:cubicBezTo>
                  <a:pt x="579443" y="6347407"/>
                  <a:pt x="314699" y="6226513"/>
                  <a:pt x="0" y="6288258"/>
                </a:cubicBezTo>
                <a:cubicBezTo>
                  <a:pt x="-2185" y="6020494"/>
                  <a:pt x="56664" y="5839475"/>
                  <a:pt x="0" y="5590833"/>
                </a:cubicBezTo>
                <a:cubicBezTo>
                  <a:pt x="-56664" y="5342192"/>
                  <a:pt x="44616" y="5210394"/>
                  <a:pt x="0" y="4893408"/>
                </a:cubicBezTo>
                <a:cubicBezTo>
                  <a:pt x="-44616" y="4576423"/>
                  <a:pt x="8955" y="4560703"/>
                  <a:pt x="0" y="4321748"/>
                </a:cubicBezTo>
                <a:cubicBezTo>
                  <a:pt x="-8955" y="4082793"/>
                  <a:pt x="8989" y="4123714"/>
                  <a:pt x="0" y="3938736"/>
                </a:cubicBezTo>
                <a:cubicBezTo>
                  <a:pt x="-8989" y="3753758"/>
                  <a:pt x="3668" y="3655546"/>
                  <a:pt x="0" y="3492841"/>
                </a:cubicBezTo>
                <a:cubicBezTo>
                  <a:pt x="-3668" y="3330136"/>
                  <a:pt x="48572" y="3116739"/>
                  <a:pt x="0" y="2795417"/>
                </a:cubicBezTo>
                <a:cubicBezTo>
                  <a:pt x="-48572" y="2474095"/>
                  <a:pt x="26927" y="2497330"/>
                  <a:pt x="0" y="2349522"/>
                </a:cubicBezTo>
                <a:cubicBezTo>
                  <a:pt x="-26927" y="2201715"/>
                  <a:pt x="54593" y="1978399"/>
                  <a:pt x="0" y="1840745"/>
                </a:cubicBezTo>
                <a:cubicBezTo>
                  <a:pt x="-54593" y="1703091"/>
                  <a:pt x="35792" y="1525563"/>
                  <a:pt x="0" y="1331967"/>
                </a:cubicBezTo>
                <a:cubicBezTo>
                  <a:pt x="-35792" y="1138371"/>
                  <a:pt x="26207" y="1004820"/>
                  <a:pt x="0" y="886073"/>
                </a:cubicBezTo>
                <a:cubicBezTo>
                  <a:pt x="-26207" y="767326"/>
                  <a:pt x="66389" y="389654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48" name="Rectangle 2"/>
          <p:cNvSpPr/>
          <p:nvPr/>
        </p:nvSpPr>
        <p:spPr>
          <a:xfrm>
            <a:off x="492120" y="491040"/>
            <a:ext cx="8159400" cy="62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</a:pPr>
            <a:r>
              <a:rPr b="1" lang="en-US" sz="3500" spc="-1" strike="noStrike">
                <a:solidFill>
                  <a:srgbClr val="000000"/>
                </a:solidFill>
                <a:latin typeface="Comic Sans MS"/>
              </a:rPr>
              <a:t>Embedded Picture Mnemonic Grids</a:t>
            </a:r>
            <a:endParaRPr b="0" lang="en-CA" sz="3500" spc="-1" strike="noStrike">
              <a:latin typeface="Arial"/>
            </a:endParaRPr>
          </a:p>
        </p:txBody>
      </p:sp>
      <p:sp>
        <p:nvSpPr>
          <p:cNvPr id="49" name="TextBox 4"/>
          <p:cNvSpPr/>
          <p:nvPr/>
        </p:nvSpPr>
        <p:spPr>
          <a:xfrm>
            <a:off x="3296160" y="4396320"/>
            <a:ext cx="535536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b050"/>
                </a:solidFill>
                <a:latin typeface="Comic Sans MS"/>
              </a:rPr>
              <a:t>Possible ways to use these grids</a:t>
            </a:r>
            <a:endParaRPr b="0" lang="en-CA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b050"/>
              </a:buClr>
              <a:buFont typeface="Calibri Light"/>
              <a:buAutoNum type="arabicPeriod"/>
            </a:pPr>
            <a:r>
              <a:rPr b="1" lang="en-US" sz="1800" spc="-1" strike="noStrike">
                <a:solidFill>
                  <a:srgbClr val="00b050"/>
                </a:solidFill>
                <a:latin typeface="Comic Sans MS"/>
              </a:rPr>
              <a:t>Roll and Read</a:t>
            </a:r>
            <a:endParaRPr b="0" lang="en-CA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b050"/>
              </a:buClr>
              <a:buFont typeface="Calibri Light"/>
              <a:buAutoNum type="arabicPeriod"/>
            </a:pPr>
            <a:r>
              <a:rPr b="1" lang="en-US" sz="1800" spc="-1" strike="noStrike">
                <a:solidFill>
                  <a:srgbClr val="00b050"/>
                </a:solidFill>
                <a:latin typeface="Comic Sans MS"/>
              </a:rPr>
              <a:t>Three in a row</a:t>
            </a:r>
            <a:endParaRPr b="0" lang="en-CA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b050"/>
              </a:buClr>
              <a:buFont typeface="Calibri Light"/>
              <a:buAutoNum type="arabicPeriod"/>
            </a:pPr>
            <a:r>
              <a:rPr b="1" lang="en-US" sz="1800" spc="-1" strike="noStrike">
                <a:solidFill>
                  <a:srgbClr val="00b050"/>
                </a:solidFill>
                <a:latin typeface="Comic Sans MS"/>
              </a:rPr>
              <a:t>Connect 4 style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50" name="TextBox 5"/>
          <p:cNvSpPr/>
          <p:nvPr/>
        </p:nvSpPr>
        <p:spPr>
          <a:xfrm>
            <a:off x="492120" y="1067040"/>
            <a:ext cx="824760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5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omic Sans MS"/>
              </a:rPr>
              <a:t>Why is identifying a first sound important?</a:t>
            </a:r>
            <a:endParaRPr b="0" lang="en-C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Helvetica LT Std"/>
              </a:rPr>
              <a:t>The ability to isolate the first sound in a word is highly related to later reading acquisition and reading achievement. </a:t>
            </a:r>
            <a:endParaRPr b="0" lang="en-CA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omic Sans MS"/>
              </a:rPr>
              <a:t>Why use embedded picture mnemonics?</a:t>
            </a:r>
            <a:endParaRPr b="0" lang="en-C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highlight>
                  <a:srgbClr val="ffffff"/>
                </a:highlight>
                <a:latin typeface="Helvetica LT Std"/>
              </a:rPr>
              <a:t>Embedded picture mnemonics are a research-based way to teach children about letters and the sounds they represent. They are letter cards with a picture of a key word embedded directly in a letter, such as the letter z made out of a zipper, or the letter r made out of a road. Research indicates that students learn letter-sound correspondences better when they are taught with embedded picture mnemonics (Ehri et al., 1984).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51" name="TextBox 7"/>
          <p:cNvSpPr/>
          <p:nvPr/>
        </p:nvSpPr>
        <p:spPr>
          <a:xfrm>
            <a:off x="344880" y="5333040"/>
            <a:ext cx="8538480" cy="11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5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omic Sans MS"/>
              </a:rPr>
              <a:t>Answer Key:</a:t>
            </a:r>
            <a:endParaRPr b="0" lang="en-C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Helvetica LT Std"/>
              </a:rPr>
              <a:t>a - apple, b - banana, c - cat, d – dinosaur, e – echo, f – fish, g – goose, h – horse, i – itch, j – jelly beans, k – keys, l – leaf, m – mittens, n – net, o – octopus, p – pumpkin, qu – quarter, r – road, s – sandwich, t – tiger, u – umbrella, v – volcano, w – worm, x – box, y – yoyo, z - zipper</a:t>
            </a:r>
            <a:endParaRPr b="0" lang="en-CA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6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97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401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48" descr=""/>
          <p:cNvPicPr/>
          <p:nvPr/>
        </p:nvPicPr>
        <p:blipFill>
          <a:blip r:embed="rId7"/>
          <a:stretch/>
        </p:blipFill>
        <p:spPr>
          <a:xfrm>
            <a:off x="5775120" y="271116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77" descr=""/>
          <p:cNvPicPr/>
          <p:nvPr/>
        </p:nvPicPr>
        <p:blipFill>
          <a:blip r:embed="rId8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2" descr=""/>
          <p:cNvPicPr/>
          <p:nvPr/>
        </p:nvPicPr>
        <p:blipFill>
          <a:blip r:embed="rId9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25" descr=""/>
          <p:cNvPicPr/>
          <p:nvPr/>
        </p:nvPicPr>
        <p:blipFill>
          <a:blip r:embed="rId10"/>
          <a:stretch/>
        </p:blipFill>
        <p:spPr>
          <a:xfrm>
            <a:off x="7867800" y="37900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26" descr=""/>
          <p:cNvPicPr/>
          <p:nvPr/>
        </p:nvPicPr>
        <p:blipFill>
          <a:blip r:embed="rId11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408" name="Picture 36" descr=""/>
          <p:cNvPicPr/>
          <p:nvPr/>
        </p:nvPicPr>
        <p:blipFill>
          <a:blip r:embed="rId12"/>
          <a:stretch/>
        </p:blipFill>
        <p:spPr>
          <a:xfrm>
            <a:off x="5752440" y="60159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409" name="Picture 4" descr=""/>
          <p:cNvPicPr/>
          <p:nvPr/>
        </p:nvPicPr>
        <p:blipFill>
          <a:blip r:embed="rId13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12" descr=""/>
          <p:cNvPicPr/>
          <p:nvPr/>
        </p:nvPicPr>
        <p:blipFill>
          <a:blip r:embed="rId14"/>
          <a:stretch/>
        </p:blipFill>
        <p:spPr>
          <a:xfrm>
            <a:off x="8078760" y="46116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39" descr=""/>
          <p:cNvPicPr/>
          <p:nvPr/>
        </p:nvPicPr>
        <p:blipFill>
          <a:blip r:embed="rId15"/>
          <a:stretch/>
        </p:blipFill>
        <p:spPr>
          <a:xfrm>
            <a:off x="4819320" y="5011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11" descr=""/>
          <p:cNvPicPr/>
          <p:nvPr/>
        </p:nvPicPr>
        <p:blipFill>
          <a:blip r:embed="rId16"/>
          <a:stretch/>
        </p:blipFill>
        <p:spPr>
          <a:xfrm>
            <a:off x="4675320" y="134856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27" descr=""/>
          <p:cNvPicPr/>
          <p:nvPr/>
        </p:nvPicPr>
        <p:blipFill>
          <a:blip r:embed="rId17"/>
          <a:stretch/>
        </p:blipFill>
        <p:spPr>
          <a:xfrm>
            <a:off x="4572000" y="46760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13" descr=""/>
          <p:cNvPicPr/>
          <p:nvPr/>
        </p:nvPicPr>
        <p:blipFill>
          <a:blip r:embed="rId18"/>
          <a:stretch/>
        </p:blipFill>
        <p:spPr>
          <a:xfrm>
            <a:off x="470952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16" descr=""/>
          <p:cNvPicPr/>
          <p:nvPr/>
        </p:nvPicPr>
        <p:blipFill>
          <a:blip r:embed="rId19"/>
          <a:stretch/>
        </p:blipFill>
        <p:spPr>
          <a:xfrm>
            <a:off x="4762800" y="250128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416" name="Picture 17" descr=""/>
          <p:cNvPicPr/>
          <p:nvPr/>
        </p:nvPicPr>
        <p:blipFill>
          <a:blip r:embed="rId20"/>
          <a:stretch/>
        </p:blipFill>
        <p:spPr>
          <a:xfrm>
            <a:off x="5959440" y="133776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23" descr=""/>
          <p:cNvPicPr/>
          <p:nvPr/>
        </p:nvPicPr>
        <p:blipFill>
          <a:blip r:embed="rId21"/>
          <a:stretch/>
        </p:blipFill>
        <p:spPr>
          <a:xfrm>
            <a:off x="7817040" y="154332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14" descr=""/>
          <p:cNvPicPr/>
          <p:nvPr/>
        </p:nvPicPr>
        <p:blipFill>
          <a:blip r:embed="rId22"/>
          <a:stretch/>
        </p:blipFill>
        <p:spPr>
          <a:xfrm>
            <a:off x="3431160" y="21960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419" name="Picture 21" descr=""/>
          <p:cNvPicPr/>
          <p:nvPr/>
        </p:nvPicPr>
        <p:blipFill>
          <a:blip r:embed="rId23"/>
          <a:stretch/>
        </p:blipFill>
        <p:spPr>
          <a:xfrm>
            <a:off x="3448080" y="241632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28" descr=""/>
          <p:cNvPicPr/>
          <p:nvPr/>
        </p:nvPicPr>
        <p:blipFill>
          <a:blip r:embed="rId24"/>
          <a:stretch/>
        </p:blipFill>
        <p:spPr>
          <a:xfrm>
            <a:off x="3458520" y="349884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421" name="Picture 30" descr=""/>
          <p:cNvPicPr/>
          <p:nvPr/>
        </p:nvPicPr>
        <p:blipFill>
          <a:blip r:embed="rId25"/>
          <a:stretch/>
        </p:blipFill>
        <p:spPr>
          <a:xfrm>
            <a:off x="3458520" y="460584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33" descr=""/>
          <p:cNvPicPr/>
          <p:nvPr/>
        </p:nvPicPr>
        <p:blipFill>
          <a:blip r:embed="rId26"/>
          <a:stretch/>
        </p:blipFill>
        <p:spPr>
          <a:xfrm>
            <a:off x="3458520" y="569304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34" descr=""/>
          <p:cNvPicPr/>
          <p:nvPr/>
        </p:nvPicPr>
        <p:blipFill>
          <a:blip r:embed="rId27"/>
          <a:stretch/>
        </p:blipFill>
        <p:spPr>
          <a:xfrm>
            <a:off x="3459240" y="130716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37" descr=""/>
          <p:cNvPicPr/>
          <p:nvPr/>
        </p:nvPicPr>
        <p:blipFill>
          <a:blip r:embed="rId28"/>
          <a:stretch/>
        </p:blipFill>
        <p:spPr>
          <a:xfrm>
            <a:off x="7999920" y="594216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41" descr=""/>
          <p:cNvPicPr/>
          <p:nvPr/>
        </p:nvPicPr>
        <p:blipFill>
          <a:blip r:embed="rId29"/>
          <a:stretch/>
        </p:blipFill>
        <p:spPr>
          <a:xfrm>
            <a:off x="7991640" y="4910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43" descr=""/>
          <p:cNvPicPr/>
          <p:nvPr/>
        </p:nvPicPr>
        <p:blipFill>
          <a:blip r:embed="rId30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427" name="Picture 55" descr=""/>
          <p:cNvPicPr/>
          <p:nvPr/>
        </p:nvPicPr>
        <p:blipFill>
          <a:blip r:embed="rId31"/>
          <a:stretch/>
        </p:blipFill>
        <p:spPr>
          <a:xfrm>
            <a:off x="6900120" y="487620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1" descr=""/>
          <p:cNvPicPr/>
          <p:nvPr/>
        </p:nvPicPr>
        <p:blipFill>
          <a:blip r:embed="rId32"/>
          <a:stretch/>
        </p:blipFill>
        <p:spPr>
          <a:xfrm>
            <a:off x="2342880" y="50508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2" descr=""/>
          <p:cNvPicPr/>
          <p:nvPr/>
        </p:nvPicPr>
        <p:blipFill>
          <a:blip r:embed="rId33"/>
          <a:stretch/>
        </p:blipFill>
        <p:spPr>
          <a:xfrm>
            <a:off x="2347200" y="591588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15" descr=""/>
          <p:cNvPicPr/>
          <p:nvPr/>
        </p:nvPicPr>
        <p:blipFill>
          <a:blip r:embed="rId34"/>
          <a:stretch/>
        </p:blipFill>
        <p:spPr>
          <a:xfrm>
            <a:off x="2347200" y="481536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431" name="Picture 18" descr=""/>
          <p:cNvPicPr/>
          <p:nvPr/>
        </p:nvPicPr>
        <p:blipFill>
          <a:blip r:embed="rId35"/>
          <a:stretch/>
        </p:blipFill>
        <p:spPr>
          <a:xfrm>
            <a:off x="2335320" y="371520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432" name="Picture 19" descr=""/>
          <p:cNvPicPr/>
          <p:nvPr/>
        </p:nvPicPr>
        <p:blipFill>
          <a:blip r:embed="rId36"/>
          <a:stretch/>
        </p:blipFill>
        <p:spPr>
          <a:xfrm>
            <a:off x="2335320" y="265896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20" descr=""/>
          <p:cNvPicPr/>
          <p:nvPr/>
        </p:nvPicPr>
        <p:blipFill>
          <a:blip r:embed="rId37"/>
          <a:stretch/>
        </p:blipFill>
        <p:spPr>
          <a:xfrm>
            <a:off x="2338200" y="154980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31" descr=""/>
          <p:cNvPicPr/>
          <p:nvPr/>
        </p:nvPicPr>
        <p:blipFill>
          <a:blip r:embed="rId38"/>
          <a:stretch/>
        </p:blipFill>
        <p:spPr>
          <a:xfrm>
            <a:off x="6802560" y="44712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42" descr=""/>
          <p:cNvPicPr/>
          <p:nvPr/>
        </p:nvPicPr>
        <p:blipFill>
          <a:blip r:embed="rId39"/>
          <a:stretch/>
        </p:blipFill>
        <p:spPr>
          <a:xfrm>
            <a:off x="6717600" y="262800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44" descr=""/>
          <p:cNvPicPr/>
          <p:nvPr/>
        </p:nvPicPr>
        <p:blipFill>
          <a:blip r:embed="rId40"/>
          <a:stretch/>
        </p:blipFill>
        <p:spPr>
          <a:xfrm>
            <a:off x="5617800" y="372888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45" descr=""/>
          <p:cNvPicPr/>
          <p:nvPr/>
        </p:nvPicPr>
        <p:blipFill>
          <a:blip r:embed="rId41"/>
          <a:stretch/>
        </p:blipFill>
        <p:spPr>
          <a:xfrm>
            <a:off x="5576040" y="482364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46" descr=""/>
          <p:cNvPicPr/>
          <p:nvPr/>
        </p:nvPicPr>
        <p:blipFill>
          <a:blip r:embed="rId42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9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40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443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445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48" descr=""/>
          <p:cNvPicPr/>
          <p:nvPr/>
        </p:nvPicPr>
        <p:blipFill>
          <a:blip r:embed="rId7"/>
          <a:stretch/>
        </p:blipFill>
        <p:spPr>
          <a:xfrm>
            <a:off x="5775120" y="271116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77" descr=""/>
          <p:cNvPicPr/>
          <p:nvPr/>
        </p:nvPicPr>
        <p:blipFill>
          <a:blip r:embed="rId8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22" descr=""/>
          <p:cNvPicPr/>
          <p:nvPr/>
        </p:nvPicPr>
        <p:blipFill>
          <a:blip r:embed="rId9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25" descr=""/>
          <p:cNvPicPr/>
          <p:nvPr/>
        </p:nvPicPr>
        <p:blipFill>
          <a:blip r:embed="rId10"/>
          <a:stretch/>
        </p:blipFill>
        <p:spPr>
          <a:xfrm>
            <a:off x="7867800" y="37900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450" name="Picture 26" descr=""/>
          <p:cNvPicPr/>
          <p:nvPr/>
        </p:nvPicPr>
        <p:blipFill>
          <a:blip r:embed="rId11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451" name="Picture 36" descr=""/>
          <p:cNvPicPr/>
          <p:nvPr/>
        </p:nvPicPr>
        <p:blipFill>
          <a:blip r:embed="rId12"/>
          <a:stretch/>
        </p:blipFill>
        <p:spPr>
          <a:xfrm>
            <a:off x="5752440" y="60159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452" name="Picture 4" descr=""/>
          <p:cNvPicPr/>
          <p:nvPr/>
        </p:nvPicPr>
        <p:blipFill>
          <a:blip r:embed="rId13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453" name="Picture 12" descr=""/>
          <p:cNvPicPr/>
          <p:nvPr/>
        </p:nvPicPr>
        <p:blipFill>
          <a:blip r:embed="rId14"/>
          <a:stretch/>
        </p:blipFill>
        <p:spPr>
          <a:xfrm>
            <a:off x="8078760" y="46116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454" name="Picture 39" descr=""/>
          <p:cNvPicPr/>
          <p:nvPr/>
        </p:nvPicPr>
        <p:blipFill>
          <a:blip r:embed="rId15"/>
          <a:stretch/>
        </p:blipFill>
        <p:spPr>
          <a:xfrm>
            <a:off x="4819320" y="5011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455" name="Picture 11" descr=""/>
          <p:cNvPicPr/>
          <p:nvPr/>
        </p:nvPicPr>
        <p:blipFill>
          <a:blip r:embed="rId16"/>
          <a:stretch/>
        </p:blipFill>
        <p:spPr>
          <a:xfrm>
            <a:off x="4675320" y="134856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456" name="Picture 27" descr=""/>
          <p:cNvPicPr/>
          <p:nvPr/>
        </p:nvPicPr>
        <p:blipFill>
          <a:blip r:embed="rId17"/>
          <a:stretch/>
        </p:blipFill>
        <p:spPr>
          <a:xfrm>
            <a:off x="4572000" y="46760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457" name="Picture 13" descr=""/>
          <p:cNvPicPr/>
          <p:nvPr/>
        </p:nvPicPr>
        <p:blipFill>
          <a:blip r:embed="rId18"/>
          <a:stretch/>
        </p:blipFill>
        <p:spPr>
          <a:xfrm>
            <a:off x="470952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7" descr=""/>
          <p:cNvPicPr/>
          <p:nvPr/>
        </p:nvPicPr>
        <p:blipFill>
          <a:blip r:embed="rId19"/>
          <a:stretch/>
        </p:blipFill>
        <p:spPr>
          <a:xfrm>
            <a:off x="5959440" y="133776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459" name="Picture 14" descr=""/>
          <p:cNvPicPr/>
          <p:nvPr/>
        </p:nvPicPr>
        <p:blipFill>
          <a:blip r:embed="rId20"/>
          <a:stretch/>
        </p:blipFill>
        <p:spPr>
          <a:xfrm>
            <a:off x="6697440" y="23004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460" name="Picture 41" descr=""/>
          <p:cNvPicPr/>
          <p:nvPr/>
        </p:nvPicPr>
        <p:blipFill>
          <a:blip r:embed="rId21"/>
          <a:stretch/>
        </p:blipFill>
        <p:spPr>
          <a:xfrm>
            <a:off x="7991640" y="4910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461" name="Picture 43" descr=""/>
          <p:cNvPicPr/>
          <p:nvPr/>
        </p:nvPicPr>
        <p:blipFill>
          <a:blip r:embed="rId22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462" name="Picture 55" descr=""/>
          <p:cNvPicPr/>
          <p:nvPr/>
        </p:nvPicPr>
        <p:blipFill>
          <a:blip r:embed="rId23"/>
          <a:stretch/>
        </p:blipFill>
        <p:spPr>
          <a:xfrm>
            <a:off x="6900120" y="487620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463" name="Picture 1" descr=""/>
          <p:cNvPicPr/>
          <p:nvPr/>
        </p:nvPicPr>
        <p:blipFill>
          <a:blip r:embed="rId24"/>
          <a:stretch/>
        </p:blipFill>
        <p:spPr>
          <a:xfrm>
            <a:off x="3495960" y="50508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2" descr=""/>
          <p:cNvPicPr/>
          <p:nvPr/>
        </p:nvPicPr>
        <p:blipFill>
          <a:blip r:embed="rId25"/>
          <a:stretch/>
        </p:blipFill>
        <p:spPr>
          <a:xfrm>
            <a:off x="3500280" y="591588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15" descr=""/>
          <p:cNvPicPr/>
          <p:nvPr/>
        </p:nvPicPr>
        <p:blipFill>
          <a:blip r:embed="rId26"/>
          <a:stretch/>
        </p:blipFill>
        <p:spPr>
          <a:xfrm>
            <a:off x="3500280" y="481536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8" descr=""/>
          <p:cNvPicPr/>
          <p:nvPr/>
        </p:nvPicPr>
        <p:blipFill>
          <a:blip r:embed="rId27"/>
          <a:stretch/>
        </p:blipFill>
        <p:spPr>
          <a:xfrm>
            <a:off x="3488400" y="371520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19" descr=""/>
          <p:cNvPicPr/>
          <p:nvPr/>
        </p:nvPicPr>
        <p:blipFill>
          <a:blip r:embed="rId28"/>
          <a:stretch/>
        </p:blipFill>
        <p:spPr>
          <a:xfrm>
            <a:off x="3488400" y="265896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468" name="Picture 20" descr=""/>
          <p:cNvPicPr/>
          <p:nvPr/>
        </p:nvPicPr>
        <p:blipFill>
          <a:blip r:embed="rId29"/>
          <a:stretch/>
        </p:blipFill>
        <p:spPr>
          <a:xfrm>
            <a:off x="3491280" y="154980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44" descr=""/>
          <p:cNvPicPr/>
          <p:nvPr/>
        </p:nvPicPr>
        <p:blipFill>
          <a:blip r:embed="rId30"/>
          <a:stretch/>
        </p:blipFill>
        <p:spPr>
          <a:xfrm>
            <a:off x="5617800" y="372888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470" name="Picture 46" descr=""/>
          <p:cNvPicPr/>
          <p:nvPr/>
        </p:nvPicPr>
        <p:blipFill>
          <a:blip r:embed="rId31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471" name="Picture 24" descr=""/>
          <p:cNvPicPr/>
          <p:nvPr/>
        </p:nvPicPr>
        <p:blipFill>
          <a:blip r:embed="rId32"/>
          <a:stretch/>
        </p:blipFill>
        <p:spPr>
          <a:xfrm>
            <a:off x="2188800" y="24012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472" name="Picture 29" descr=""/>
          <p:cNvPicPr/>
          <p:nvPr/>
        </p:nvPicPr>
        <p:blipFill>
          <a:blip r:embed="rId33"/>
          <a:stretch/>
        </p:blipFill>
        <p:spPr>
          <a:xfrm>
            <a:off x="2230560" y="132804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32" descr=""/>
          <p:cNvPicPr/>
          <p:nvPr/>
        </p:nvPicPr>
        <p:blipFill>
          <a:blip r:embed="rId34"/>
          <a:stretch/>
        </p:blipFill>
        <p:spPr>
          <a:xfrm>
            <a:off x="2190600" y="24166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35" descr=""/>
          <p:cNvPicPr/>
          <p:nvPr/>
        </p:nvPicPr>
        <p:blipFill>
          <a:blip r:embed="rId35"/>
          <a:stretch/>
        </p:blipFill>
        <p:spPr>
          <a:xfrm>
            <a:off x="2188800" y="352116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38" descr=""/>
          <p:cNvPicPr/>
          <p:nvPr/>
        </p:nvPicPr>
        <p:blipFill>
          <a:blip r:embed="rId36"/>
          <a:stretch/>
        </p:blipFill>
        <p:spPr>
          <a:xfrm>
            <a:off x="2190600" y="46072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476" name="Picture 40" descr=""/>
          <p:cNvPicPr/>
          <p:nvPr/>
        </p:nvPicPr>
        <p:blipFill>
          <a:blip r:embed="rId37"/>
          <a:stretch/>
        </p:blipFill>
        <p:spPr>
          <a:xfrm>
            <a:off x="2207160" y="57016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477" name="Picture 47" descr=""/>
          <p:cNvPicPr/>
          <p:nvPr/>
        </p:nvPicPr>
        <p:blipFill>
          <a:blip r:embed="rId38"/>
          <a:stretch/>
        </p:blipFill>
        <p:spPr>
          <a:xfrm>
            <a:off x="7867800" y="131256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478" name="Picture 49" descr=""/>
          <p:cNvPicPr/>
          <p:nvPr/>
        </p:nvPicPr>
        <p:blipFill>
          <a:blip r:embed="rId39"/>
          <a:stretch/>
        </p:blipFill>
        <p:spPr>
          <a:xfrm>
            <a:off x="6799320" y="24112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50" descr=""/>
          <p:cNvPicPr/>
          <p:nvPr/>
        </p:nvPicPr>
        <p:blipFill>
          <a:blip r:embed="rId40"/>
          <a:stretch/>
        </p:blipFill>
        <p:spPr>
          <a:xfrm>
            <a:off x="5617800" y="46252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480" name="Picture 51" descr=""/>
          <p:cNvPicPr/>
          <p:nvPr/>
        </p:nvPicPr>
        <p:blipFill>
          <a:blip r:embed="rId41"/>
          <a:stretch/>
        </p:blipFill>
        <p:spPr>
          <a:xfrm>
            <a:off x="7977600" y="569304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481" name="Picture 52" descr=""/>
          <p:cNvPicPr/>
          <p:nvPr/>
        </p:nvPicPr>
        <p:blipFill>
          <a:blip r:embed="rId42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2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83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77" descr=""/>
          <p:cNvPicPr/>
          <p:nvPr/>
        </p:nvPicPr>
        <p:blipFill>
          <a:blip r:embed="rId7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22" descr=""/>
          <p:cNvPicPr/>
          <p:nvPr/>
        </p:nvPicPr>
        <p:blipFill>
          <a:blip r:embed="rId8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26" descr=""/>
          <p:cNvPicPr/>
          <p:nvPr/>
        </p:nvPicPr>
        <p:blipFill>
          <a:blip r:embed="rId9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492" name="Picture 36" descr=""/>
          <p:cNvPicPr/>
          <p:nvPr/>
        </p:nvPicPr>
        <p:blipFill>
          <a:blip r:embed="rId10"/>
          <a:stretch/>
        </p:blipFill>
        <p:spPr>
          <a:xfrm>
            <a:off x="5752440" y="60159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4" descr=""/>
          <p:cNvPicPr/>
          <p:nvPr/>
        </p:nvPicPr>
        <p:blipFill>
          <a:blip r:embed="rId11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2" descr=""/>
          <p:cNvPicPr/>
          <p:nvPr/>
        </p:nvPicPr>
        <p:blipFill>
          <a:blip r:embed="rId12"/>
          <a:stretch/>
        </p:blipFill>
        <p:spPr>
          <a:xfrm>
            <a:off x="8078760" y="46116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39" descr=""/>
          <p:cNvPicPr/>
          <p:nvPr/>
        </p:nvPicPr>
        <p:blipFill>
          <a:blip r:embed="rId13"/>
          <a:stretch/>
        </p:blipFill>
        <p:spPr>
          <a:xfrm>
            <a:off x="4819320" y="5011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1" descr=""/>
          <p:cNvPicPr/>
          <p:nvPr/>
        </p:nvPicPr>
        <p:blipFill>
          <a:blip r:embed="rId14"/>
          <a:stretch/>
        </p:blipFill>
        <p:spPr>
          <a:xfrm>
            <a:off x="4675320" y="134856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27" descr=""/>
          <p:cNvPicPr/>
          <p:nvPr/>
        </p:nvPicPr>
        <p:blipFill>
          <a:blip r:embed="rId15"/>
          <a:stretch/>
        </p:blipFill>
        <p:spPr>
          <a:xfrm>
            <a:off x="457200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13" descr=""/>
          <p:cNvPicPr/>
          <p:nvPr/>
        </p:nvPicPr>
        <p:blipFill>
          <a:blip r:embed="rId16"/>
          <a:stretch/>
        </p:blipFill>
        <p:spPr>
          <a:xfrm>
            <a:off x="470952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17" descr=""/>
          <p:cNvPicPr/>
          <p:nvPr/>
        </p:nvPicPr>
        <p:blipFill>
          <a:blip r:embed="rId17"/>
          <a:stretch/>
        </p:blipFill>
        <p:spPr>
          <a:xfrm>
            <a:off x="5959440" y="133776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41" descr=""/>
          <p:cNvPicPr/>
          <p:nvPr/>
        </p:nvPicPr>
        <p:blipFill>
          <a:blip r:embed="rId18"/>
          <a:stretch/>
        </p:blipFill>
        <p:spPr>
          <a:xfrm>
            <a:off x="7991640" y="4910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43" descr=""/>
          <p:cNvPicPr/>
          <p:nvPr/>
        </p:nvPicPr>
        <p:blipFill>
          <a:blip r:embed="rId19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502" name="Picture 55" descr=""/>
          <p:cNvPicPr/>
          <p:nvPr/>
        </p:nvPicPr>
        <p:blipFill>
          <a:blip r:embed="rId20"/>
          <a:stretch/>
        </p:blipFill>
        <p:spPr>
          <a:xfrm>
            <a:off x="6900120" y="4729680"/>
            <a:ext cx="639360" cy="93996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1" descr=""/>
          <p:cNvPicPr/>
          <p:nvPr/>
        </p:nvPicPr>
        <p:blipFill>
          <a:blip r:embed="rId21"/>
          <a:stretch/>
        </p:blipFill>
        <p:spPr>
          <a:xfrm>
            <a:off x="7998120" y="159480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44" descr=""/>
          <p:cNvPicPr/>
          <p:nvPr/>
        </p:nvPicPr>
        <p:blipFill>
          <a:blip r:embed="rId22"/>
          <a:stretch/>
        </p:blipFill>
        <p:spPr>
          <a:xfrm>
            <a:off x="5617800" y="372888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46" descr=""/>
          <p:cNvPicPr/>
          <p:nvPr/>
        </p:nvPicPr>
        <p:blipFill>
          <a:blip r:embed="rId23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24" descr=""/>
          <p:cNvPicPr/>
          <p:nvPr/>
        </p:nvPicPr>
        <p:blipFill>
          <a:blip r:embed="rId24"/>
          <a:stretch/>
        </p:blipFill>
        <p:spPr>
          <a:xfrm>
            <a:off x="3282120" y="24012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29" descr=""/>
          <p:cNvPicPr/>
          <p:nvPr/>
        </p:nvPicPr>
        <p:blipFill>
          <a:blip r:embed="rId25"/>
          <a:stretch/>
        </p:blipFill>
        <p:spPr>
          <a:xfrm>
            <a:off x="3323880" y="132804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32" descr=""/>
          <p:cNvPicPr/>
          <p:nvPr/>
        </p:nvPicPr>
        <p:blipFill>
          <a:blip r:embed="rId26"/>
          <a:stretch/>
        </p:blipFill>
        <p:spPr>
          <a:xfrm>
            <a:off x="3283920" y="24166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35" descr=""/>
          <p:cNvPicPr/>
          <p:nvPr/>
        </p:nvPicPr>
        <p:blipFill>
          <a:blip r:embed="rId27"/>
          <a:stretch/>
        </p:blipFill>
        <p:spPr>
          <a:xfrm>
            <a:off x="3282120" y="352116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38" descr=""/>
          <p:cNvPicPr/>
          <p:nvPr/>
        </p:nvPicPr>
        <p:blipFill>
          <a:blip r:embed="rId28"/>
          <a:stretch/>
        </p:blipFill>
        <p:spPr>
          <a:xfrm>
            <a:off x="3283920" y="46072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40" descr=""/>
          <p:cNvPicPr/>
          <p:nvPr/>
        </p:nvPicPr>
        <p:blipFill>
          <a:blip r:embed="rId29"/>
          <a:stretch/>
        </p:blipFill>
        <p:spPr>
          <a:xfrm>
            <a:off x="3300480" y="57016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49" descr=""/>
          <p:cNvPicPr/>
          <p:nvPr/>
        </p:nvPicPr>
        <p:blipFill>
          <a:blip r:embed="rId30"/>
          <a:stretch/>
        </p:blipFill>
        <p:spPr>
          <a:xfrm>
            <a:off x="6799320" y="24112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52" descr=""/>
          <p:cNvPicPr/>
          <p:nvPr/>
        </p:nvPicPr>
        <p:blipFill>
          <a:blip r:embed="rId31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53" descr=""/>
          <p:cNvPicPr/>
          <p:nvPr/>
        </p:nvPicPr>
        <p:blipFill>
          <a:blip r:embed="rId32"/>
          <a:srcRect l="0" t="0" r="6327" b="1209"/>
          <a:stretch/>
        </p:blipFill>
        <p:spPr>
          <a:xfrm>
            <a:off x="2367000" y="52056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54" descr=""/>
          <p:cNvPicPr/>
          <p:nvPr/>
        </p:nvPicPr>
        <p:blipFill>
          <a:blip r:embed="rId33"/>
          <a:srcRect l="0" t="0" r="6327" b="1209"/>
          <a:stretch/>
        </p:blipFill>
        <p:spPr>
          <a:xfrm>
            <a:off x="2342880" y="161676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56" descr=""/>
          <p:cNvPicPr/>
          <p:nvPr/>
        </p:nvPicPr>
        <p:blipFill>
          <a:blip r:embed="rId34"/>
          <a:srcRect l="0" t="0" r="6327" b="1209"/>
          <a:stretch/>
        </p:blipFill>
        <p:spPr>
          <a:xfrm>
            <a:off x="2336400" y="270756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57" descr=""/>
          <p:cNvPicPr/>
          <p:nvPr/>
        </p:nvPicPr>
        <p:blipFill>
          <a:blip r:embed="rId35"/>
          <a:srcRect l="0" t="0" r="6327" b="1209"/>
          <a:stretch/>
        </p:blipFill>
        <p:spPr>
          <a:xfrm>
            <a:off x="2336400" y="380160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58" descr=""/>
          <p:cNvPicPr/>
          <p:nvPr/>
        </p:nvPicPr>
        <p:blipFill>
          <a:blip r:embed="rId36"/>
          <a:srcRect l="0" t="0" r="6327" b="1209"/>
          <a:stretch/>
        </p:blipFill>
        <p:spPr>
          <a:xfrm>
            <a:off x="2336400" y="489420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59" descr=""/>
          <p:cNvPicPr/>
          <p:nvPr/>
        </p:nvPicPr>
        <p:blipFill>
          <a:blip r:embed="rId37"/>
          <a:srcRect l="0" t="0" r="6327" b="1209"/>
          <a:stretch/>
        </p:blipFill>
        <p:spPr>
          <a:xfrm>
            <a:off x="2336400" y="598500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520" name="Picture 60" descr=""/>
          <p:cNvPicPr/>
          <p:nvPr/>
        </p:nvPicPr>
        <p:blipFill>
          <a:blip r:embed="rId38"/>
          <a:stretch/>
        </p:blipFill>
        <p:spPr>
          <a:xfrm>
            <a:off x="8018640" y="373392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61" descr=""/>
          <p:cNvPicPr/>
          <p:nvPr/>
        </p:nvPicPr>
        <p:blipFill>
          <a:blip r:embed="rId39"/>
          <a:stretch/>
        </p:blipFill>
        <p:spPr>
          <a:xfrm>
            <a:off x="5762880" y="267228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62" descr=""/>
          <p:cNvPicPr/>
          <p:nvPr/>
        </p:nvPicPr>
        <p:blipFill>
          <a:blip r:embed="rId40"/>
          <a:stretch/>
        </p:blipFill>
        <p:spPr>
          <a:xfrm>
            <a:off x="6918120" y="52632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63" descr=""/>
          <p:cNvPicPr/>
          <p:nvPr/>
        </p:nvPicPr>
        <p:blipFill>
          <a:blip r:embed="rId41"/>
          <a:stretch/>
        </p:blipFill>
        <p:spPr>
          <a:xfrm>
            <a:off x="5762880" y="480528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524" name="Picture 64" descr=""/>
          <p:cNvPicPr/>
          <p:nvPr/>
        </p:nvPicPr>
        <p:blipFill>
          <a:blip r:embed="rId42"/>
          <a:stretch/>
        </p:blipFill>
        <p:spPr>
          <a:xfrm>
            <a:off x="8099280" y="5945760"/>
            <a:ext cx="549720" cy="66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5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26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529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530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77" descr=""/>
          <p:cNvPicPr/>
          <p:nvPr/>
        </p:nvPicPr>
        <p:blipFill>
          <a:blip r:embed="rId7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22" descr=""/>
          <p:cNvPicPr/>
          <p:nvPr/>
        </p:nvPicPr>
        <p:blipFill>
          <a:blip r:embed="rId8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534" name="Picture 26" descr=""/>
          <p:cNvPicPr/>
          <p:nvPr/>
        </p:nvPicPr>
        <p:blipFill>
          <a:blip r:embed="rId9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535" name="Picture 4" descr=""/>
          <p:cNvPicPr/>
          <p:nvPr/>
        </p:nvPicPr>
        <p:blipFill>
          <a:blip r:embed="rId10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39" descr=""/>
          <p:cNvPicPr/>
          <p:nvPr/>
        </p:nvPicPr>
        <p:blipFill>
          <a:blip r:embed="rId11"/>
          <a:stretch/>
        </p:blipFill>
        <p:spPr>
          <a:xfrm>
            <a:off x="4819320" y="5011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537" name="Picture 11" descr=""/>
          <p:cNvPicPr/>
          <p:nvPr/>
        </p:nvPicPr>
        <p:blipFill>
          <a:blip r:embed="rId12"/>
          <a:stretch/>
        </p:blipFill>
        <p:spPr>
          <a:xfrm>
            <a:off x="4675320" y="134856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538" name="Picture 27" descr=""/>
          <p:cNvPicPr/>
          <p:nvPr/>
        </p:nvPicPr>
        <p:blipFill>
          <a:blip r:embed="rId13"/>
          <a:stretch/>
        </p:blipFill>
        <p:spPr>
          <a:xfrm>
            <a:off x="457200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539" name="Picture 13" descr=""/>
          <p:cNvPicPr/>
          <p:nvPr/>
        </p:nvPicPr>
        <p:blipFill>
          <a:blip r:embed="rId14"/>
          <a:stretch/>
        </p:blipFill>
        <p:spPr>
          <a:xfrm>
            <a:off x="470952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540" name="Picture 17" descr=""/>
          <p:cNvPicPr/>
          <p:nvPr/>
        </p:nvPicPr>
        <p:blipFill>
          <a:blip r:embed="rId15"/>
          <a:stretch/>
        </p:blipFill>
        <p:spPr>
          <a:xfrm>
            <a:off x="5959440" y="133776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41" descr=""/>
          <p:cNvPicPr/>
          <p:nvPr/>
        </p:nvPicPr>
        <p:blipFill>
          <a:blip r:embed="rId16"/>
          <a:stretch/>
        </p:blipFill>
        <p:spPr>
          <a:xfrm>
            <a:off x="7991640" y="4910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43" descr=""/>
          <p:cNvPicPr/>
          <p:nvPr/>
        </p:nvPicPr>
        <p:blipFill>
          <a:blip r:embed="rId17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55" descr=""/>
          <p:cNvPicPr/>
          <p:nvPr/>
        </p:nvPicPr>
        <p:blipFill>
          <a:blip r:embed="rId18"/>
          <a:stretch/>
        </p:blipFill>
        <p:spPr>
          <a:xfrm>
            <a:off x="6900120" y="4729680"/>
            <a:ext cx="639360" cy="93996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44" descr=""/>
          <p:cNvPicPr/>
          <p:nvPr/>
        </p:nvPicPr>
        <p:blipFill>
          <a:blip r:embed="rId19"/>
          <a:stretch/>
        </p:blipFill>
        <p:spPr>
          <a:xfrm>
            <a:off x="5617800" y="372888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46" descr=""/>
          <p:cNvPicPr/>
          <p:nvPr/>
        </p:nvPicPr>
        <p:blipFill>
          <a:blip r:embed="rId20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546" name="Picture 24" descr=""/>
          <p:cNvPicPr/>
          <p:nvPr/>
        </p:nvPicPr>
        <p:blipFill>
          <a:blip r:embed="rId21"/>
          <a:stretch/>
        </p:blipFill>
        <p:spPr>
          <a:xfrm>
            <a:off x="5703480" y="243036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547" name="Picture 49" descr=""/>
          <p:cNvPicPr/>
          <p:nvPr/>
        </p:nvPicPr>
        <p:blipFill>
          <a:blip r:embed="rId22"/>
          <a:stretch/>
        </p:blipFill>
        <p:spPr>
          <a:xfrm>
            <a:off x="6799320" y="24112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548" name="Picture 52" descr=""/>
          <p:cNvPicPr/>
          <p:nvPr/>
        </p:nvPicPr>
        <p:blipFill>
          <a:blip r:embed="rId23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549" name="Picture 53" descr=""/>
          <p:cNvPicPr/>
          <p:nvPr/>
        </p:nvPicPr>
        <p:blipFill>
          <a:blip r:embed="rId24"/>
          <a:srcRect l="0" t="0" r="6327" b="1209"/>
          <a:stretch/>
        </p:blipFill>
        <p:spPr>
          <a:xfrm>
            <a:off x="3559680" y="52056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550" name="Picture 54" descr=""/>
          <p:cNvPicPr/>
          <p:nvPr/>
        </p:nvPicPr>
        <p:blipFill>
          <a:blip r:embed="rId25"/>
          <a:srcRect l="0" t="0" r="6327" b="1209"/>
          <a:stretch/>
        </p:blipFill>
        <p:spPr>
          <a:xfrm>
            <a:off x="3535560" y="161676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551" name="Picture 56" descr=""/>
          <p:cNvPicPr/>
          <p:nvPr/>
        </p:nvPicPr>
        <p:blipFill>
          <a:blip r:embed="rId26"/>
          <a:srcRect l="0" t="0" r="6327" b="1209"/>
          <a:stretch/>
        </p:blipFill>
        <p:spPr>
          <a:xfrm>
            <a:off x="3529080" y="270756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57" descr=""/>
          <p:cNvPicPr/>
          <p:nvPr/>
        </p:nvPicPr>
        <p:blipFill>
          <a:blip r:embed="rId27"/>
          <a:srcRect l="0" t="0" r="6327" b="1209"/>
          <a:stretch/>
        </p:blipFill>
        <p:spPr>
          <a:xfrm>
            <a:off x="3529080" y="380160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58" descr=""/>
          <p:cNvPicPr/>
          <p:nvPr/>
        </p:nvPicPr>
        <p:blipFill>
          <a:blip r:embed="rId28"/>
          <a:srcRect l="0" t="0" r="6327" b="1209"/>
          <a:stretch/>
        </p:blipFill>
        <p:spPr>
          <a:xfrm>
            <a:off x="3529080" y="489420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59" descr=""/>
          <p:cNvPicPr/>
          <p:nvPr/>
        </p:nvPicPr>
        <p:blipFill>
          <a:blip r:embed="rId29"/>
          <a:srcRect l="0" t="0" r="6327" b="1209"/>
          <a:stretch/>
        </p:blipFill>
        <p:spPr>
          <a:xfrm>
            <a:off x="3529080" y="598500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555" name="Picture 63" descr=""/>
          <p:cNvPicPr/>
          <p:nvPr/>
        </p:nvPicPr>
        <p:blipFill>
          <a:blip r:embed="rId30"/>
          <a:stretch/>
        </p:blipFill>
        <p:spPr>
          <a:xfrm>
            <a:off x="5762880" y="480528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556" name="Picture 64" descr=""/>
          <p:cNvPicPr/>
          <p:nvPr/>
        </p:nvPicPr>
        <p:blipFill>
          <a:blip r:embed="rId31"/>
          <a:stretch/>
        </p:blipFill>
        <p:spPr>
          <a:xfrm>
            <a:off x="8099280" y="594576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557" name="Picture 2" descr=""/>
          <p:cNvPicPr/>
          <p:nvPr/>
        </p:nvPicPr>
        <p:blipFill>
          <a:blip r:embed="rId32"/>
          <a:stretch/>
        </p:blipFill>
        <p:spPr>
          <a:xfrm>
            <a:off x="2429280" y="22716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558" name="Picture 14" descr=""/>
          <p:cNvPicPr/>
          <p:nvPr/>
        </p:nvPicPr>
        <p:blipFill>
          <a:blip r:embed="rId33"/>
          <a:stretch/>
        </p:blipFill>
        <p:spPr>
          <a:xfrm>
            <a:off x="2429280" y="131616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559" name="Picture 15" descr=""/>
          <p:cNvPicPr/>
          <p:nvPr/>
        </p:nvPicPr>
        <p:blipFill>
          <a:blip r:embed="rId34"/>
          <a:stretch/>
        </p:blipFill>
        <p:spPr>
          <a:xfrm>
            <a:off x="2429280" y="24112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16" descr=""/>
          <p:cNvPicPr/>
          <p:nvPr/>
        </p:nvPicPr>
        <p:blipFill>
          <a:blip r:embed="rId35"/>
          <a:stretch/>
        </p:blipFill>
        <p:spPr>
          <a:xfrm>
            <a:off x="2433240" y="349992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8" descr=""/>
          <p:cNvPicPr/>
          <p:nvPr/>
        </p:nvPicPr>
        <p:blipFill>
          <a:blip r:embed="rId36"/>
          <a:stretch/>
        </p:blipFill>
        <p:spPr>
          <a:xfrm>
            <a:off x="2433240" y="459576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9" descr=""/>
          <p:cNvPicPr/>
          <p:nvPr/>
        </p:nvPicPr>
        <p:blipFill>
          <a:blip r:embed="rId37"/>
          <a:stretch/>
        </p:blipFill>
        <p:spPr>
          <a:xfrm>
            <a:off x="2433240" y="569160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563" name="Picture 21" descr=""/>
          <p:cNvPicPr/>
          <p:nvPr/>
        </p:nvPicPr>
        <p:blipFill>
          <a:blip r:embed="rId38"/>
          <a:stretch/>
        </p:blipFill>
        <p:spPr>
          <a:xfrm>
            <a:off x="5647680" y="570780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564" name="Picture 23" descr=""/>
          <p:cNvPicPr/>
          <p:nvPr/>
        </p:nvPicPr>
        <p:blipFill>
          <a:blip r:embed="rId39"/>
          <a:stretch/>
        </p:blipFill>
        <p:spPr>
          <a:xfrm>
            <a:off x="7938720" y="461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565" name="Picture 25" descr=""/>
          <p:cNvPicPr/>
          <p:nvPr/>
        </p:nvPicPr>
        <p:blipFill>
          <a:blip r:embed="rId40"/>
          <a:stretch/>
        </p:blipFill>
        <p:spPr>
          <a:xfrm>
            <a:off x="6758280" y="254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566" name="Picture 28" descr=""/>
          <p:cNvPicPr/>
          <p:nvPr/>
        </p:nvPicPr>
        <p:blipFill>
          <a:blip r:embed="rId41"/>
          <a:stretch/>
        </p:blipFill>
        <p:spPr>
          <a:xfrm>
            <a:off x="7938720" y="35200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567" name="Picture 30" descr=""/>
          <p:cNvPicPr/>
          <p:nvPr/>
        </p:nvPicPr>
        <p:blipFill>
          <a:blip r:embed="rId42"/>
          <a:stretch/>
        </p:blipFill>
        <p:spPr>
          <a:xfrm>
            <a:off x="7980120" y="1324800"/>
            <a:ext cx="668520" cy="885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8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69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572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573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574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575" name="Picture 77" descr=""/>
          <p:cNvPicPr/>
          <p:nvPr/>
        </p:nvPicPr>
        <p:blipFill>
          <a:blip r:embed="rId7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576" name="Picture 22" descr=""/>
          <p:cNvPicPr/>
          <p:nvPr/>
        </p:nvPicPr>
        <p:blipFill>
          <a:blip r:embed="rId8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577" name="Picture 26" descr=""/>
          <p:cNvPicPr/>
          <p:nvPr/>
        </p:nvPicPr>
        <p:blipFill>
          <a:blip r:embed="rId9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578" name="Picture 4" descr=""/>
          <p:cNvPicPr/>
          <p:nvPr/>
        </p:nvPicPr>
        <p:blipFill>
          <a:blip r:embed="rId10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579" name="Picture 39" descr=""/>
          <p:cNvPicPr/>
          <p:nvPr/>
        </p:nvPicPr>
        <p:blipFill>
          <a:blip r:embed="rId11"/>
          <a:stretch/>
        </p:blipFill>
        <p:spPr>
          <a:xfrm>
            <a:off x="4819320" y="320040"/>
            <a:ext cx="656280" cy="964800"/>
          </a:xfrm>
          <a:prstGeom prst="rect">
            <a:avLst/>
          </a:prstGeom>
          <a:ln w="0">
            <a:noFill/>
          </a:ln>
        </p:spPr>
      </p:pic>
      <p:pic>
        <p:nvPicPr>
          <p:cNvPr id="580" name="Picture 27" descr=""/>
          <p:cNvPicPr/>
          <p:nvPr/>
        </p:nvPicPr>
        <p:blipFill>
          <a:blip r:embed="rId12"/>
          <a:stretch/>
        </p:blipFill>
        <p:spPr>
          <a:xfrm>
            <a:off x="457200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581" name="Picture 13" descr=""/>
          <p:cNvPicPr/>
          <p:nvPr/>
        </p:nvPicPr>
        <p:blipFill>
          <a:blip r:embed="rId13"/>
          <a:stretch/>
        </p:blipFill>
        <p:spPr>
          <a:xfrm>
            <a:off x="480888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582" name="Picture 17" descr=""/>
          <p:cNvPicPr/>
          <p:nvPr/>
        </p:nvPicPr>
        <p:blipFill>
          <a:blip r:embed="rId14"/>
          <a:stretch/>
        </p:blipFill>
        <p:spPr>
          <a:xfrm>
            <a:off x="5959440" y="133776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583" name="Picture 41" descr=""/>
          <p:cNvPicPr/>
          <p:nvPr/>
        </p:nvPicPr>
        <p:blipFill>
          <a:blip r:embed="rId15"/>
          <a:stretch/>
        </p:blipFill>
        <p:spPr>
          <a:xfrm>
            <a:off x="7991640" y="4910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584" name="Picture 43" descr=""/>
          <p:cNvPicPr/>
          <p:nvPr/>
        </p:nvPicPr>
        <p:blipFill>
          <a:blip r:embed="rId16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585" name="Picture 44" descr=""/>
          <p:cNvPicPr/>
          <p:nvPr/>
        </p:nvPicPr>
        <p:blipFill>
          <a:blip r:embed="rId17"/>
          <a:stretch/>
        </p:blipFill>
        <p:spPr>
          <a:xfrm>
            <a:off x="5617800" y="372888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586" name="Picture 46" descr=""/>
          <p:cNvPicPr/>
          <p:nvPr/>
        </p:nvPicPr>
        <p:blipFill>
          <a:blip r:embed="rId18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587" name="Picture 49" descr=""/>
          <p:cNvPicPr/>
          <p:nvPr/>
        </p:nvPicPr>
        <p:blipFill>
          <a:blip r:embed="rId19"/>
          <a:stretch/>
        </p:blipFill>
        <p:spPr>
          <a:xfrm>
            <a:off x="6799320" y="24112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588" name="Picture 52" descr=""/>
          <p:cNvPicPr/>
          <p:nvPr/>
        </p:nvPicPr>
        <p:blipFill>
          <a:blip r:embed="rId20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589" name="Picture 53" descr=""/>
          <p:cNvPicPr/>
          <p:nvPr/>
        </p:nvPicPr>
        <p:blipFill>
          <a:blip r:embed="rId21"/>
          <a:srcRect l="0" t="0" r="6327" b="1209"/>
          <a:stretch/>
        </p:blipFill>
        <p:spPr>
          <a:xfrm>
            <a:off x="5780160" y="271044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590" name="Picture 63" descr=""/>
          <p:cNvPicPr/>
          <p:nvPr/>
        </p:nvPicPr>
        <p:blipFill>
          <a:blip r:embed="rId22"/>
          <a:stretch/>
        </p:blipFill>
        <p:spPr>
          <a:xfrm>
            <a:off x="5762880" y="480528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591" name="Picture 64" descr=""/>
          <p:cNvPicPr/>
          <p:nvPr/>
        </p:nvPicPr>
        <p:blipFill>
          <a:blip r:embed="rId23"/>
          <a:stretch/>
        </p:blipFill>
        <p:spPr>
          <a:xfrm>
            <a:off x="8099280" y="594576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592" name="Picture 2" descr=""/>
          <p:cNvPicPr/>
          <p:nvPr/>
        </p:nvPicPr>
        <p:blipFill>
          <a:blip r:embed="rId24"/>
          <a:stretch/>
        </p:blipFill>
        <p:spPr>
          <a:xfrm>
            <a:off x="3602160" y="22716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593" name="Picture 14" descr=""/>
          <p:cNvPicPr/>
          <p:nvPr/>
        </p:nvPicPr>
        <p:blipFill>
          <a:blip r:embed="rId25"/>
          <a:stretch/>
        </p:blipFill>
        <p:spPr>
          <a:xfrm>
            <a:off x="3602160" y="131616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594" name="Picture 15" descr=""/>
          <p:cNvPicPr/>
          <p:nvPr/>
        </p:nvPicPr>
        <p:blipFill>
          <a:blip r:embed="rId26"/>
          <a:stretch/>
        </p:blipFill>
        <p:spPr>
          <a:xfrm>
            <a:off x="3602160" y="24112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595" name="Picture 16" descr=""/>
          <p:cNvPicPr/>
          <p:nvPr/>
        </p:nvPicPr>
        <p:blipFill>
          <a:blip r:embed="rId27"/>
          <a:stretch/>
        </p:blipFill>
        <p:spPr>
          <a:xfrm>
            <a:off x="3605760" y="349992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596" name="Picture 18" descr=""/>
          <p:cNvPicPr/>
          <p:nvPr/>
        </p:nvPicPr>
        <p:blipFill>
          <a:blip r:embed="rId28"/>
          <a:stretch/>
        </p:blipFill>
        <p:spPr>
          <a:xfrm>
            <a:off x="3605760" y="459576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597" name="Picture 19" descr=""/>
          <p:cNvPicPr/>
          <p:nvPr/>
        </p:nvPicPr>
        <p:blipFill>
          <a:blip r:embed="rId29"/>
          <a:stretch/>
        </p:blipFill>
        <p:spPr>
          <a:xfrm>
            <a:off x="3605760" y="569160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598" name="Picture 23" descr=""/>
          <p:cNvPicPr/>
          <p:nvPr/>
        </p:nvPicPr>
        <p:blipFill>
          <a:blip r:embed="rId30"/>
          <a:stretch/>
        </p:blipFill>
        <p:spPr>
          <a:xfrm>
            <a:off x="7938720" y="461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30" descr=""/>
          <p:cNvPicPr/>
          <p:nvPr/>
        </p:nvPicPr>
        <p:blipFill>
          <a:blip r:embed="rId31"/>
          <a:stretch/>
        </p:blipFill>
        <p:spPr>
          <a:xfrm>
            <a:off x="7980120" y="132480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" descr=""/>
          <p:cNvPicPr/>
          <p:nvPr/>
        </p:nvPicPr>
        <p:blipFill>
          <a:blip r:embed="rId32"/>
          <a:srcRect l="0" t="0" r="6327" b="1209"/>
          <a:stretch/>
        </p:blipFill>
        <p:spPr>
          <a:xfrm>
            <a:off x="6911640" y="490716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2" descr=""/>
          <p:cNvPicPr/>
          <p:nvPr/>
        </p:nvPicPr>
        <p:blipFill>
          <a:blip r:embed="rId33"/>
          <a:srcRect l="0" t="0" r="6327" b="1209"/>
          <a:stretch/>
        </p:blipFill>
        <p:spPr>
          <a:xfrm>
            <a:off x="4815360" y="16261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20" descr=""/>
          <p:cNvPicPr/>
          <p:nvPr/>
        </p:nvPicPr>
        <p:blipFill>
          <a:blip r:embed="rId34"/>
          <a:srcRect l="0" t="0" r="6327" b="1209"/>
          <a:stretch/>
        </p:blipFill>
        <p:spPr>
          <a:xfrm>
            <a:off x="8077680" y="381456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603" name="Picture 29" descr=""/>
          <p:cNvPicPr/>
          <p:nvPr/>
        </p:nvPicPr>
        <p:blipFill>
          <a:blip r:embed="rId35"/>
          <a:srcRect l="0" t="0" r="6327" b="1209"/>
          <a:stretch/>
        </p:blipFill>
        <p:spPr>
          <a:xfrm>
            <a:off x="6879960" y="5209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604" name="Picture 32" descr=""/>
          <p:cNvPicPr/>
          <p:nvPr/>
        </p:nvPicPr>
        <p:blipFill>
          <a:blip r:embed="rId36"/>
          <a:srcRect l="0" t="0" r="6327" b="1209"/>
          <a:stretch/>
        </p:blipFill>
        <p:spPr>
          <a:xfrm>
            <a:off x="5798520" y="59803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605" name="Picture 33" descr=""/>
          <p:cNvPicPr/>
          <p:nvPr/>
        </p:nvPicPr>
        <p:blipFill>
          <a:blip r:embed="rId37"/>
          <a:stretch/>
        </p:blipFill>
        <p:spPr>
          <a:xfrm>
            <a:off x="2482560" y="22824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06" name="Picture 34" descr=""/>
          <p:cNvPicPr/>
          <p:nvPr/>
        </p:nvPicPr>
        <p:blipFill>
          <a:blip r:embed="rId38"/>
          <a:stretch/>
        </p:blipFill>
        <p:spPr>
          <a:xfrm>
            <a:off x="2472120" y="130824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07" name="Picture 35" descr=""/>
          <p:cNvPicPr/>
          <p:nvPr/>
        </p:nvPicPr>
        <p:blipFill>
          <a:blip r:embed="rId39"/>
          <a:stretch/>
        </p:blipFill>
        <p:spPr>
          <a:xfrm>
            <a:off x="2472120" y="240696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08" name="Picture 36" descr=""/>
          <p:cNvPicPr/>
          <p:nvPr/>
        </p:nvPicPr>
        <p:blipFill>
          <a:blip r:embed="rId40"/>
          <a:stretch/>
        </p:blipFill>
        <p:spPr>
          <a:xfrm>
            <a:off x="2474640" y="352152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09" name="Picture 37" descr=""/>
          <p:cNvPicPr/>
          <p:nvPr/>
        </p:nvPicPr>
        <p:blipFill>
          <a:blip r:embed="rId41"/>
          <a:stretch/>
        </p:blipFill>
        <p:spPr>
          <a:xfrm>
            <a:off x="2476440" y="459576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10" name="Picture 38" descr=""/>
          <p:cNvPicPr/>
          <p:nvPr/>
        </p:nvPicPr>
        <p:blipFill>
          <a:blip r:embed="rId42"/>
          <a:stretch/>
        </p:blipFill>
        <p:spPr>
          <a:xfrm>
            <a:off x="2487960" y="5710320"/>
            <a:ext cx="735840" cy="95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1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12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613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614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615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616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617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618" name="Picture 77" descr=""/>
          <p:cNvPicPr/>
          <p:nvPr/>
        </p:nvPicPr>
        <p:blipFill>
          <a:blip r:embed="rId7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619" name="Picture 22" descr=""/>
          <p:cNvPicPr/>
          <p:nvPr/>
        </p:nvPicPr>
        <p:blipFill>
          <a:blip r:embed="rId8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620" name="Picture 26" descr=""/>
          <p:cNvPicPr/>
          <p:nvPr/>
        </p:nvPicPr>
        <p:blipFill>
          <a:blip r:embed="rId9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621" name="Picture 4" descr=""/>
          <p:cNvPicPr/>
          <p:nvPr/>
        </p:nvPicPr>
        <p:blipFill>
          <a:blip r:embed="rId10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622" name="Picture 39" descr=""/>
          <p:cNvPicPr/>
          <p:nvPr/>
        </p:nvPicPr>
        <p:blipFill>
          <a:blip r:embed="rId11"/>
          <a:stretch/>
        </p:blipFill>
        <p:spPr>
          <a:xfrm>
            <a:off x="4819320" y="320040"/>
            <a:ext cx="656280" cy="964800"/>
          </a:xfrm>
          <a:prstGeom prst="rect">
            <a:avLst/>
          </a:prstGeom>
          <a:ln w="0">
            <a:noFill/>
          </a:ln>
        </p:spPr>
      </p:pic>
      <p:pic>
        <p:nvPicPr>
          <p:cNvPr id="623" name="Picture 27" descr=""/>
          <p:cNvPicPr/>
          <p:nvPr/>
        </p:nvPicPr>
        <p:blipFill>
          <a:blip r:embed="rId12"/>
          <a:stretch/>
        </p:blipFill>
        <p:spPr>
          <a:xfrm>
            <a:off x="457200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624" name="Picture 13" descr=""/>
          <p:cNvPicPr/>
          <p:nvPr/>
        </p:nvPicPr>
        <p:blipFill>
          <a:blip r:embed="rId13"/>
          <a:stretch/>
        </p:blipFill>
        <p:spPr>
          <a:xfrm>
            <a:off x="480888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625" name="Picture 43" descr=""/>
          <p:cNvPicPr/>
          <p:nvPr/>
        </p:nvPicPr>
        <p:blipFill>
          <a:blip r:embed="rId14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626" name="Picture 44" descr=""/>
          <p:cNvPicPr/>
          <p:nvPr/>
        </p:nvPicPr>
        <p:blipFill>
          <a:blip r:embed="rId15"/>
          <a:stretch/>
        </p:blipFill>
        <p:spPr>
          <a:xfrm>
            <a:off x="5617800" y="372888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627" name="Picture 46" descr=""/>
          <p:cNvPicPr/>
          <p:nvPr/>
        </p:nvPicPr>
        <p:blipFill>
          <a:blip r:embed="rId16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628" name="Picture 49" descr=""/>
          <p:cNvPicPr/>
          <p:nvPr/>
        </p:nvPicPr>
        <p:blipFill>
          <a:blip r:embed="rId17"/>
          <a:stretch/>
        </p:blipFill>
        <p:spPr>
          <a:xfrm>
            <a:off x="6799320" y="24112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629" name="Picture 52" descr=""/>
          <p:cNvPicPr/>
          <p:nvPr/>
        </p:nvPicPr>
        <p:blipFill>
          <a:blip r:embed="rId18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630" name="Picture 63" descr=""/>
          <p:cNvPicPr/>
          <p:nvPr/>
        </p:nvPicPr>
        <p:blipFill>
          <a:blip r:embed="rId19"/>
          <a:stretch/>
        </p:blipFill>
        <p:spPr>
          <a:xfrm>
            <a:off x="5762880" y="480528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631" name="Picture 64" descr=""/>
          <p:cNvPicPr/>
          <p:nvPr/>
        </p:nvPicPr>
        <p:blipFill>
          <a:blip r:embed="rId20"/>
          <a:stretch/>
        </p:blipFill>
        <p:spPr>
          <a:xfrm>
            <a:off x="8099280" y="594576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632" name="Picture 2" descr=""/>
          <p:cNvPicPr/>
          <p:nvPr/>
        </p:nvPicPr>
        <p:blipFill>
          <a:blip r:embed="rId21"/>
          <a:stretch/>
        </p:blipFill>
        <p:spPr>
          <a:xfrm>
            <a:off x="5780160" y="131400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633" name="Picture 14" descr=""/>
          <p:cNvPicPr/>
          <p:nvPr/>
        </p:nvPicPr>
        <p:blipFill>
          <a:blip r:embed="rId22"/>
          <a:stretch/>
        </p:blipFill>
        <p:spPr>
          <a:xfrm>
            <a:off x="7980120" y="2332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634" name="Picture 15" descr=""/>
          <p:cNvPicPr/>
          <p:nvPr/>
        </p:nvPicPr>
        <p:blipFill>
          <a:blip r:embed="rId23"/>
          <a:stretch/>
        </p:blipFill>
        <p:spPr>
          <a:xfrm>
            <a:off x="5780160" y="24040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635" name="Picture 16" descr=""/>
          <p:cNvPicPr/>
          <p:nvPr/>
        </p:nvPicPr>
        <p:blipFill>
          <a:blip r:embed="rId24"/>
          <a:stretch/>
        </p:blipFill>
        <p:spPr>
          <a:xfrm>
            <a:off x="8017560" y="35002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636" name="Picture 18" descr=""/>
          <p:cNvPicPr/>
          <p:nvPr/>
        </p:nvPicPr>
        <p:blipFill>
          <a:blip r:embed="rId25"/>
          <a:stretch/>
        </p:blipFill>
        <p:spPr>
          <a:xfrm>
            <a:off x="6797520" y="459144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637" name="Picture 19" descr=""/>
          <p:cNvPicPr/>
          <p:nvPr/>
        </p:nvPicPr>
        <p:blipFill>
          <a:blip r:embed="rId26"/>
          <a:stretch/>
        </p:blipFill>
        <p:spPr>
          <a:xfrm>
            <a:off x="5769360" y="569052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638" name="Picture 23" descr=""/>
          <p:cNvPicPr/>
          <p:nvPr/>
        </p:nvPicPr>
        <p:blipFill>
          <a:blip r:embed="rId27"/>
          <a:stretch/>
        </p:blipFill>
        <p:spPr>
          <a:xfrm>
            <a:off x="7938720" y="461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639" name="Picture 30" descr=""/>
          <p:cNvPicPr/>
          <p:nvPr/>
        </p:nvPicPr>
        <p:blipFill>
          <a:blip r:embed="rId28"/>
          <a:stretch/>
        </p:blipFill>
        <p:spPr>
          <a:xfrm>
            <a:off x="7980120" y="132480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640" name="Picture 12" descr=""/>
          <p:cNvPicPr/>
          <p:nvPr/>
        </p:nvPicPr>
        <p:blipFill>
          <a:blip r:embed="rId29"/>
          <a:srcRect l="0" t="0" r="6327" b="1209"/>
          <a:stretch/>
        </p:blipFill>
        <p:spPr>
          <a:xfrm>
            <a:off x="4815360" y="16261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641" name="Picture 29" descr=""/>
          <p:cNvPicPr/>
          <p:nvPr/>
        </p:nvPicPr>
        <p:blipFill>
          <a:blip r:embed="rId30"/>
          <a:srcRect l="0" t="0" r="6327" b="1209"/>
          <a:stretch/>
        </p:blipFill>
        <p:spPr>
          <a:xfrm>
            <a:off x="6879960" y="5209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642" name="Picture 33" descr=""/>
          <p:cNvPicPr/>
          <p:nvPr/>
        </p:nvPicPr>
        <p:blipFill>
          <a:blip r:embed="rId31"/>
          <a:stretch/>
        </p:blipFill>
        <p:spPr>
          <a:xfrm>
            <a:off x="3640320" y="22824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34" descr=""/>
          <p:cNvPicPr/>
          <p:nvPr/>
        </p:nvPicPr>
        <p:blipFill>
          <a:blip r:embed="rId32"/>
          <a:stretch/>
        </p:blipFill>
        <p:spPr>
          <a:xfrm>
            <a:off x="3629520" y="130824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44" name="Picture 35" descr=""/>
          <p:cNvPicPr/>
          <p:nvPr/>
        </p:nvPicPr>
        <p:blipFill>
          <a:blip r:embed="rId33"/>
          <a:stretch/>
        </p:blipFill>
        <p:spPr>
          <a:xfrm>
            <a:off x="3629520" y="240696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36" descr=""/>
          <p:cNvPicPr/>
          <p:nvPr/>
        </p:nvPicPr>
        <p:blipFill>
          <a:blip r:embed="rId34"/>
          <a:stretch/>
        </p:blipFill>
        <p:spPr>
          <a:xfrm>
            <a:off x="3632040" y="352152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46" name="Picture 37" descr=""/>
          <p:cNvPicPr/>
          <p:nvPr/>
        </p:nvPicPr>
        <p:blipFill>
          <a:blip r:embed="rId35"/>
          <a:stretch/>
        </p:blipFill>
        <p:spPr>
          <a:xfrm>
            <a:off x="3633840" y="459576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47" name="Picture 38" descr=""/>
          <p:cNvPicPr/>
          <p:nvPr/>
        </p:nvPicPr>
        <p:blipFill>
          <a:blip r:embed="rId36"/>
          <a:stretch/>
        </p:blipFill>
        <p:spPr>
          <a:xfrm>
            <a:off x="3645720" y="571032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48" name="Picture 25" descr=""/>
          <p:cNvPicPr/>
          <p:nvPr/>
        </p:nvPicPr>
        <p:blipFill>
          <a:blip r:embed="rId37"/>
          <a:stretch/>
        </p:blipFill>
        <p:spPr>
          <a:xfrm>
            <a:off x="2466360" y="350064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649" name="Picture 28" descr=""/>
          <p:cNvPicPr/>
          <p:nvPr/>
        </p:nvPicPr>
        <p:blipFill>
          <a:blip r:embed="rId38"/>
          <a:stretch/>
        </p:blipFill>
        <p:spPr>
          <a:xfrm>
            <a:off x="2471040" y="459612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650" name="Picture 31" descr=""/>
          <p:cNvPicPr/>
          <p:nvPr/>
        </p:nvPicPr>
        <p:blipFill>
          <a:blip r:embed="rId39"/>
          <a:stretch/>
        </p:blipFill>
        <p:spPr>
          <a:xfrm>
            <a:off x="2464920" y="5682960"/>
            <a:ext cx="742680" cy="1072440"/>
          </a:xfrm>
          <a:prstGeom prst="rect">
            <a:avLst/>
          </a:prstGeom>
          <a:ln w="0">
            <a:noFill/>
          </a:ln>
        </p:spPr>
      </p:pic>
      <p:pic>
        <p:nvPicPr>
          <p:cNvPr id="651" name="Picture 40" descr=""/>
          <p:cNvPicPr/>
          <p:nvPr/>
        </p:nvPicPr>
        <p:blipFill>
          <a:blip r:embed="rId40"/>
          <a:stretch/>
        </p:blipFill>
        <p:spPr>
          <a:xfrm>
            <a:off x="2472840" y="22176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652" name="Picture 42" descr=""/>
          <p:cNvPicPr/>
          <p:nvPr/>
        </p:nvPicPr>
        <p:blipFill>
          <a:blip r:embed="rId41"/>
          <a:stretch/>
        </p:blipFill>
        <p:spPr>
          <a:xfrm>
            <a:off x="2471040" y="131544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653" name="Picture 45" descr=""/>
          <p:cNvPicPr/>
          <p:nvPr/>
        </p:nvPicPr>
        <p:blipFill>
          <a:blip r:embed="rId42"/>
          <a:stretch/>
        </p:blipFill>
        <p:spPr>
          <a:xfrm>
            <a:off x="2466360" y="2406240"/>
            <a:ext cx="735840" cy="106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4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55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656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657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658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659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660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661" name="Picture 77" descr=""/>
          <p:cNvPicPr/>
          <p:nvPr/>
        </p:nvPicPr>
        <p:blipFill>
          <a:blip r:embed="rId7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662" name="Picture 22" descr=""/>
          <p:cNvPicPr/>
          <p:nvPr/>
        </p:nvPicPr>
        <p:blipFill>
          <a:blip r:embed="rId8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663" name="Picture 26" descr=""/>
          <p:cNvPicPr/>
          <p:nvPr/>
        </p:nvPicPr>
        <p:blipFill>
          <a:blip r:embed="rId9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4" descr=""/>
          <p:cNvPicPr/>
          <p:nvPr/>
        </p:nvPicPr>
        <p:blipFill>
          <a:blip r:embed="rId10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39" descr=""/>
          <p:cNvPicPr/>
          <p:nvPr/>
        </p:nvPicPr>
        <p:blipFill>
          <a:blip r:embed="rId11"/>
          <a:stretch/>
        </p:blipFill>
        <p:spPr>
          <a:xfrm>
            <a:off x="4819320" y="320040"/>
            <a:ext cx="656280" cy="96480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27" descr=""/>
          <p:cNvPicPr/>
          <p:nvPr/>
        </p:nvPicPr>
        <p:blipFill>
          <a:blip r:embed="rId12"/>
          <a:stretch/>
        </p:blipFill>
        <p:spPr>
          <a:xfrm>
            <a:off x="457200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13" descr=""/>
          <p:cNvPicPr/>
          <p:nvPr/>
        </p:nvPicPr>
        <p:blipFill>
          <a:blip r:embed="rId13"/>
          <a:stretch/>
        </p:blipFill>
        <p:spPr>
          <a:xfrm>
            <a:off x="480888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668" name="Picture 43" descr=""/>
          <p:cNvPicPr/>
          <p:nvPr/>
        </p:nvPicPr>
        <p:blipFill>
          <a:blip r:embed="rId14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669" name="Picture 46" descr=""/>
          <p:cNvPicPr/>
          <p:nvPr/>
        </p:nvPicPr>
        <p:blipFill>
          <a:blip r:embed="rId15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52" descr=""/>
          <p:cNvPicPr/>
          <p:nvPr/>
        </p:nvPicPr>
        <p:blipFill>
          <a:blip r:embed="rId16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671" name="Picture 63" descr=""/>
          <p:cNvPicPr/>
          <p:nvPr/>
        </p:nvPicPr>
        <p:blipFill>
          <a:blip r:embed="rId17"/>
          <a:stretch/>
        </p:blipFill>
        <p:spPr>
          <a:xfrm>
            <a:off x="5762880" y="487980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672" name="Picture 64" descr=""/>
          <p:cNvPicPr/>
          <p:nvPr/>
        </p:nvPicPr>
        <p:blipFill>
          <a:blip r:embed="rId18"/>
          <a:stretch/>
        </p:blipFill>
        <p:spPr>
          <a:xfrm>
            <a:off x="8099280" y="594576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673" name="Picture 15" descr=""/>
          <p:cNvPicPr/>
          <p:nvPr/>
        </p:nvPicPr>
        <p:blipFill>
          <a:blip r:embed="rId19"/>
          <a:stretch/>
        </p:blipFill>
        <p:spPr>
          <a:xfrm>
            <a:off x="5780160" y="24040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16" descr=""/>
          <p:cNvPicPr/>
          <p:nvPr/>
        </p:nvPicPr>
        <p:blipFill>
          <a:blip r:embed="rId20"/>
          <a:stretch/>
        </p:blipFill>
        <p:spPr>
          <a:xfrm>
            <a:off x="8017560" y="35002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23" descr=""/>
          <p:cNvPicPr/>
          <p:nvPr/>
        </p:nvPicPr>
        <p:blipFill>
          <a:blip r:embed="rId21"/>
          <a:stretch/>
        </p:blipFill>
        <p:spPr>
          <a:xfrm>
            <a:off x="7938720" y="461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30" descr=""/>
          <p:cNvPicPr/>
          <p:nvPr/>
        </p:nvPicPr>
        <p:blipFill>
          <a:blip r:embed="rId22"/>
          <a:stretch/>
        </p:blipFill>
        <p:spPr>
          <a:xfrm>
            <a:off x="7980120" y="132480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677" name="Picture 12" descr=""/>
          <p:cNvPicPr/>
          <p:nvPr/>
        </p:nvPicPr>
        <p:blipFill>
          <a:blip r:embed="rId23"/>
          <a:srcRect l="0" t="0" r="6327" b="1209"/>
          <a:stretch/>
        </p:blipFill>
        <p:spPr>
          <a:xfrm>
            <a:off x="4815360" y="16261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29" descr=""/>
          <p:cNvPicPr/>
          <p:nvPr/>
        </p:nvPicPr>
        <p:blipFill>
          <a:blip r:embed="rId24"/>
          <a:srcRect l="0" t="0" r="6327" b="1209"/>
          <a:stretch/>
        </p:blipFill>
        <p:spPr>
          <a:xfrm>
            <a:off x="6879960" y="5209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33" descr=""/>
          <p:cNvPicPr/>
          <p:nvPr/>
        </p:nvPicPr>
        <p:blipFill>
          <a:blip r:embed="rId25"/>
          <a:stretch/>
        </p:blipFill>
        <p:spPr>
          <a:xfrm>
            <a:off x="7980120" y="22572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80" name="Picture 34" descr=""/>
          <p:cNvPicPr/>
          <p:nvPr/>
        </p:nvPicPr>
        <p:blipFill>
          <a:blip r:embed="rId26"/>
          <a:stretch/>
        </p:blipFill>
        <p:spPr>
          <a:xfrm>
            <a:off x="5662080" y="131544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81" name="Picture 35" descr=""/>
          <p:cNvPicPr/>
          <p:nvPr/>
        </p:nvPicPr>
        <p:blipFill>
          <a:blip r:embed="rId27"/>
          <a:stretch/>
        </p:blipFill>
        <p:spPr>
          <a:xfrm>
            <a:off x="6824880" y="461088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36" descr=""/>
          <p:cNvPicPr/>
          <p:nvPr/>
        </p:nvPicPr>
        <p:blipFill>
          <a:blip r:embed="rId28"/>
          <a:stretch/>
        </p:blipFill>
        <p:spPr>
          <a:xfrm>
            <a:off x="5780160" y="352188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37" descr=""/>
          <p:cNvPicPr/>
          <p:nvPr/>
        </p:nvPicPr>
        <p:blipFill>
          <a:blip r:embed="rId29"/>
          <a:stretch/>
        </p:blipFill>
        <p:spPr>
          <a:xfrm>
            <a:off x="6824880" y="242136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38" descr=""/>
          <p:cNvPicPr/>
          <p:nvPr/>
        </p:nvPicPr>
        <p:blipFill>
          <a:blip r:embed="rId30"/>
          <a:stretch/>
        </p:blipFill>
        <p:spPr>
          <a:xfrm>
            <a:off x="5670360" y="569088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685" name="Picture 25" descr=""/>
          <p:cNvPicPr/>
          <p:nvPr/>
        </p:nvPicPr>
        <p:blipFill>
          <a:blip r:embed="rId31"/>
          <a:stretch/>
        </p:blipFill>
        <p:spPr>
          <a:xfrm>
            <a:off x="3434040" y="350064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686" name="Picture 28" descr=""/>
          <p:cNvPicPr/>
          <p:nvPr/>
        </p:nvPicPr>
        <p:blipFill>
          <a:blip r:embed="rId32"/>
          <a:stretch/>
        </p:blipFill>
        <p:spPr>
          <a:xfrm>
            <a:off x="3438720" y="459612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687" name="Picture 31" descr=""/>
          <p:cNvPicPr/>
          <p:nvPr/>
        </p:nvPicPr>
        <p:blipFill>
          <a:blip r:embed="rId33"/>
          <a:stretch/>
        </p:blipFill>
        <p:spPr>
          <a:xfrm>
            <a:off x="3432240" y="5693760"/>
            <a:ext cx="742680" cy="1072440"/>
          </a:xfrm>
          <a:prstGeom prst="rect">
            <a:avLst/>
          </a:prstGeom>
          <a:ln w="0">
            <a:noFill/>
          </a:ln>
        </p:spPr>
      </p:pic>
      <p:pic>
        <p:nvPicPr>
          <p:cNvPr id="688" name="Picture 40" descr=""/>
          <p:cNvPicPr/>
          <p:nvPr/>
        </p:nvPicPr>
        <p:blipFill>
          <a:blip r:embed="rId34"/>
          <a:stretch/>
        </p:blipFill>
        <p:spPr>
          <a:xfrm>
            <a:off x="3440520" y="22176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42" descr=""/>
          <p:cNvPicPr/>
          <p:nvPr/>
        </p:nvPicPr>
        <p:blipFill>
          <a:blip r:embed="rId35"/>
          <a:stretch/>
        </p:blipFill>
        <p:spPr>
          <a:xfrm>
            <a:off x="3438720" y="131544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45" descr=""/>
          <p:cNvPicPr/>
          <p:nvPr/>
        </p:nvPicPr>
        <p:blipFill>
          <a:blip r:embed="rId36"/>
          <a:stretch/>
        </p:blipFill>
        <p:spPr>
          <a:xfrm>
            <a:off x="3434040" y="240624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32" descr=""/>
          <p:cNvPicPr/>
          <p:nvPr/>
        </p:nvPicPr>
        <p:blipFill>
          <a:blip r:embed="rId37"/>
          <a:stretch/>
        </p:blipFill>
        <p:spPr>
          <a:xfrm>
            <a:off x="2477520" y="26424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692" name="Picture 41" descr=""/>
          <p:cNvPicPr/>
          <p:nvPr/>
        </p:nvPicPr>
        <p:blipFill>
          <a:blip r:embed="rId38"/>
          <a:stretch/>
        </p:blipFill>
        <p:spPr>
          <a:xfrm>
            <a:off x="2472480" y="132228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693" name="Picture 47" descr=""/>
          <p:cNvPicPr/>
          <p:nvPr/>
        </p:nvPicPr>
        <p:blipFill>
          <a:blip r:embed="rId39"/>
          <a:stretch/>
        </p:blipFill>
        <p:spPr>
          <a:xfrm>
            <a:off x="2480760" y="240768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48" descr=""/>
          <p:cNvPicPr/>
          <p:nvPr/>
        </p:nvPicPr>
        <p:blipFill>
          <a:blip r:embed="rId40"/>
          <a:stretch/>
        </p:blipFill>
        <p:spPr>
          <a:xfrm>
            <a:off x="2472480" y="351360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695" name="Picture 50" descr=""/>
          <p:cNvPicPr/>
          <p:nvPr/>
        </p:nvPicPr>
        <p:blipFill>
          <a:blip r:embed="rId41"/>
          <a:stretch/>
        </p:blipFill>
        <p:spPr>
          <a:xfrm>
            <a:off x="2472480" y="460296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696" name="Picture 51" descr=""/>
          <p:cNvPicPr/>
          <p:nvPr/>
        </p:nvPicPr>
        <p:blipFill>
          <a:blip r:embed="rId42"/>
          <a:stretch/>
        </p:blipFill>
        <p:spPr>
          <a:xfrm>
            <a:off x="2472480" y="5693760"/>
            <a:ext cx="619200" cy="96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7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98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700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701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702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77" descr=""/>
          <p:cNvPicPr/>
          <p:nvPr/>
        </p:nvPicPr>
        <p:blipFill>
          <a:blip r:embed="rId7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22" descr=""/>
          <p:cNvPicPr/>
          <p:nvPr/>
        </p:nvPicPr>
        <p:blipFill>
          <a:blip r:embed="rId8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706" name="Picture 26" descr=""/>
          <p:cNvPicPr/>
          <p:nvPr/>
        </p:nvPicPr>
        <p:blipFill>
          <a:blip r:embed="rId9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707" name="Picture 4" descr=""/>
          <p:cNvPicPr/>
          <p:nvPr/>
        </p:nvPicPr>
        <p:blipFill>
          <a:blip r:embed="rId10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708" name="Picture 39" descr=""/>
          <p:cNvPicPr/>
          <p:nvPr/>
        </p:nvPicPr>
        <p:blipFill>
          <a:blip r:embed="rId11"/>
          <a:stretch/>
        </p:blipFill>
        <p:spPr>
          <a:xfrm>
            <a:off x="4819320" y="320040"/>
            <a:ext cx="656280" cy="964800"/>
          </a:xfrm>
          <a:prstGeom prst="rect">
            <a:avLst/>
          </a:prstGeom>
          <a:ln w="0">
            <a:noFill/>
          </a:ln>
        </p:spPr>
      </p:pic>
      <p:pic>
        <p:nvPicPr>
          <p:cNvPr id="709" name="Picture 27" descr=""/>
          <p:cNvPicPr/>
          <p:nvPr/>
        </p:nvPicPr>
        <p:blipFill>
          <a:blip r:embed="rId12"/>
          <a:stretch/>
        </p:blipFill>
        <p:spPr>
          <a:xfrm>
            <a:off x="457200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710" name="Picture 13" descr=""/>
          <p:cNvPicPr/>
          <p:nvPr/>
        </p:nvPicPr>
        <p:blipFill>
          <a:blip r:embed="rId13"/>
          <a:stretch/>
        </p:blipFill>
        <p:spPr>
          <a:xfrm>
            <a:off x="480888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711" name="Picture 43" descr=""/>
          <p:cNvPicPr/>
          <p:nvPr/>
        </p:nvPicPr>
        <p:blipFill>
          <a:blip r:embed="rId14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712" name="Picture 46" descr=""/>
          <p:cNvPicPr/>
          <p:nvPr/>
        </p:nvPicPr>
        <p:blipFill>
          <a:blip r:embed="rId15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713" name="Picture 52" descr=""/>
          <p:cNvPicPr/>
          <p:nvPr/>
        </p:nvPicPr>
        <p:blipFill>
          <a:blip r:embed="rId16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714" name="Picture 63" descr=""/>
          <p:cNvPicPr/>
          <p:nvPr/>
        </p:nvPicPr>
        <p:blipFill>
          <a:blip r:embed="rId17"/>
          <a:stretch/>
        </p:blipFill>
        <p:spPr>
          <a:xfrm>
            <a:off x="5762880" y="487980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715" name="Picture 15" descr=""/>
          <p:cNvPicPr/>
          <p:nvPr/>
        </p:nvPicPr>
        <p:blipFill>
          <a:blip r:embed="rId18"/>
          <a:stretch/>
        </p:blipFill>
        <p:spPr>
          <a:xfrm>
            <a:off x="5780160" y="24040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716" name="Picture 16" descr=""/>
          <p:cNvPicPr/>
          <p:nvPr/>
        </p:nvPicPr>
        <p:blipFill>
          <a:blip r:embed="rId19"/>
          <a:stretch/>
        </p:blipFill>
        <p:spPr>
          <a:xfrm>
            <a:off x="8017560" y="35002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717" name="Picture 23" descr=""/>
          <p:cNvPicPr/>
          <p:nvPr/>
        </p:nvPicPr>
        <p:blipFill>
          <a:blip r:embed="rId20"/>
          <a:stretch/>
        </p:blipFill>
        <p:spPr>
          <a:xfrm>
            <a:off x="7938720" y="461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30" descr=""/>
          <p:cNvPicPr/>
          <p:nvPr/>
        </p:nvPicPr>
        <p:blipFill>
          <a:blip r:embed="rId21"/>
          <a:stretch/>
        </p:blipFill>
        <p:spPr>
          <a:xfrm>
            <a:off x="7980120" y="132480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719" name="Picture 12" descr=""/>
          <p:cNvPicPr/>
          <p:nvPr/>
        </p:nvPicPr>
        <p:blipFill>
          <a:blip r:embed="rId22"/>
          <a:srcRect l="0" t="0" r="6327" b="1209"/>
          <a:stretch/>
        </p:blipFill>
        <p:spPr>
          <a:xfrm>
            <a:off x="4815360" y="16261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720" name="Picture 29" descr=""/>
          <p:cNvPicPr/>
          <p:nvPr/>
        </p:nvPicPr>
        <p:blipFill>
          <a:blip r:embed="rId23"/>
          <a:srcRect l="0" t="0" r="6327" b="1209"/>
          <a:stretch/>
        </p:blipFill>
        <p:spPr>
          <a:xfrm>
            <a:off x="6879960" y="5209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721" name="Picture 34" descr=""/>
          <p:cNvPicPr/>
          <p:nvPr/>
        </p:nvPicPr>
        <p:blipFill>
          <a:blip r:embed="rId24"/>
          <a:stretch/>
        </p:blipFill>
        <p:spPr>
          <a:xfrm>
            <a:off x="5662080" y="131544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722" name="Picture 35" descr=""/>
          <p:cNvPicPr/>
          <p:nvPr/>
        </p:nvPicPr>
        <p:blipFill>
          <a:blip r:embed="rId25"/>
          <a:stretch/>
        </p:blipFill>
        <p:spPr>
          <a:xfrm>
            <a:off x="6824880" y="461088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723" name="Picture 25" descr=""/>
          <p:cNvPicPr/>
          <p:nvPr/>
        </p:nvPicPr>
        <p:blipFill>
          <a:blip r:embed="rId26"/>
          <a:stretch/>
        </p:blipFill>
        <p:spPr>
          <a:xfrm>
            <a:off x="5776920" y="569376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724" name="Picture 28" descr=""/>
          <p:cNvPicPr/>
          <p:nvPr/>
        </p:nvPicPr>
        <p:blipFill>
          <a:blip r:embed="rId27"/>
          <a:stretch/>
        </p:blipFill>
        <p:spPr>
          <a:xfrm>
            <a:off x="8017560" y="569376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725" name="Picture 40" descr=""/>
          <p:cNvPicPr/>
          <p:nvPr/>
        </p:nvPicPr>
        <p:blipFill>
          <a:blip r:embed="rId28"/>
          <a:stretch/>
        </p:blipFill>
        <p:spPr>
          <a:xfrm>
            <a:off x="7975800" y="22212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726" name="Picture 42" descr=""/>
          <p:cNvPicPr/>
          <p:nvPr/>
        </p:nvPicPr>
        <p:blipFill>
          <a:blip r:embed="rId29"/>
          <a:stretch/>
        </p:blipFill>
        <p:spPr>
          <a:xfrm>
            <a:off x="6824880" y="239868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727" name="Picture 45" descr=""/>
          <p:cNvPicPr/>
          <p:nvPr/>
        </p:nvPicPr>
        <p:blipFill>
          <a:blip r:embed="rId30"/>
          <a:stretch/>
        </p:blipFill>
        <p:spPr>
          <a:xfrm>
            <a:off x="5776920" y="350028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1" descr=""/>
          <p:cNvPicPr/>
          <p:nvPr/>
        </p:nvPicPr>
        <p:blipFill>
          <a:blip r:embed="rId31"/>
          <a:stretch/>
        </p:blipFill>
        <p:spPr>
          <a:xfrm>
            <a:off x="2514960" y="156024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11" descr=""/>
          <p:cNvPicPr/>
          <p:nvPr/>
        </p:nvPicPr>
        <p:blipFill>
          <a:blip r:embed="rId32"/>
          <a:stretch/>
        </p:blipFill>
        <p:spPr>
          <a:xfrm>
            <a:off x="2508480" y="583992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17" descr=""/>
          <p:cNvPicPr/>
          <p:nvPr/>
        </p:nvPicPr>
        <p:blipFill>
          <a:blip r:embed="rId33"/>
          <a:stretch/>
        </p:blipFill>
        <p:spPr>
          <a:xfrm>
            <a:off x="2533320" y="480960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731" name="Picture 20" descr=""/>
          <p:cNvPicPr/>
          <p:nvPr/>
        </p:nvPicPr>
        <p:blipFill>
          <a:blip r:embed="rId34"/>
          <a:stretch/>
        </p:blipFill>
        <p:spPr>
          <a:xfrm>
            <a:off x="2509560" y="372348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732" name="Picture 21" descr=""/>
          <p:cNvPicPr/>
          <p:nvPr/>
        </p:nvPicPr>
        <p:blipFill>
          <a:blip r:embed="rId35"/>
          <a:stretch/>
        </p:blipFill>
        <p:spPr>
          <a:xfrm>
            <a:off x="2484360" y="260784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733" name="Picture 24" descr=""/>
          <p:cNvPicPr/>
          <p:nvPr/>
        </p:nvPicPr>
        <p:blipFill>
          <a:blip r:embed="rId36"/>
          <a:stretch/>
        </p:blipFill>
        <p:spPr>
          <a:xfrm>
            <a:off x="2509560" y="50220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734" name="Picture 2" descr=""/>
          <p:cNvPicPr/>
          <p:nvPr/>
        </p:nvPicPr>
        <p:blipFill>
          <a:blip r:embed="rId37"/>
          <a:stretch/>
        </p:blipFill>
        <p:spPr>
          <a:xfrm>
            <a:off x="3657960" y="23220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735" name="Picture 14" descr=""/>
          <p:cNvPicPr/>
          <p:nvPr/>
        </p:nvPicPr>
        <p:blipFill>
          <a:blip r:embed="rId38"/>
          <a:stretch/>
        </p:blipFill>
        <p:spPr>
          <a:xfrm>
            <a:off x="3652920" y="132228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736" name="Picture 18" descr=""/>
          <p:cNvPicPr/>
          <p:nvPr/>
        </p:nvPicPr>
        <p:blipFill>
          <a:blip r:embed="rId39"/>
          <a:stretch/>
        </p:blipFill>
        <p:spPr>
          <a:xfrm>
            <a:off x="3661200" y="240768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737" name="Picture 19" descr=""/>
          <p:cNvPicPr/>
          <p:nvPr/>
        </p:nvPicPr>
        <p:blipFill>
          <a:blip r:embed="rId40"/>
          <a:stretch/>
        </p:blipFill>
        <p:spPr>
          <a:xfrm>
            <a:off x="3652920" y="351360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32" descr=""/>
          <p:cNvPicPr/>
          <p:nvPr/>
        </p:nvPicPr>
        <p:blipFill>
          <a:blip r:embed="rId41"/>
          <a:stretch/>
        </p:blipFill>
        <p:spPr>
          <a:xfrm>
            <a:off x="3652920" y="460296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41" descr=""/>
          <p:cNvPicPr/>
          <p:nvPr/>
        </p:nvPicPr>
        <p:blipFill>
          <a:blip r:embed="rId42"/>
          <a:stretch/>
        </p:blipFill>
        <p:spPr>
          <a:xfrm>
            <a:off x="3652920" y="5693760"/>
            <a:ext cx="619200" cy="96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0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41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742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743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744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745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746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747" name="Picture 77" descr=""/>
          <p:cNvPicPr/>
          <p:nvPr/>
        </p:nvPicPr>
        <p:blipFill>
          <a:blip r:embed="rId7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748" name="Picture 22" descr=""/>
          <p:cNvPicPr/>
          <p:nvPr/>
        </p:nvPicPr>
        <p:blipFill>
          <a:blip r:embed="rId8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749" name="Picture 26" descr=""/>
          <p:cNvPicPr/>
          <p:nvPr/>
        </p:nvPicPr>
        <p:blipFill>
          <a:blip r:embed="rId9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750" name="Picture 4" descr=""/>
          <p:cNvPicPr/>
          <p:nvPr/>
        </p:nvPicPr>
        <p:blipFill>
          <a:blip r:embed="rId10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751" name="Picture 39" descr=""/>
          <p:cNvPicPr/>
          <p:nvPr/>
        </p:nvPicPr>
        <p:blipFill>
          <a:blip r:embed="rId11"/>
          <a:stretch/>
        </p:blipFill>
        <p:spPr>
          <a:xfrm>
            <a:off x="4819320" y="320040"/>
            <a:ext cx="656280" cy="964800"/>
          </a:xfrm>
          <a:prstGeom prst="rect">
            <a:avLst/>
          </a:prstGeom>
          <a:ln w="0">
            <a:noFill/>
          </a:ln>
        </p:spPr>
      </p:pic>
      <p:pic>
        <p:nvPicPr>
          <p:cNvPr id="752" name="Picture 27" descr=""/>
          <p:cNvPicPr/>
          <p:nvPr/>
        </p:nvPicPr>
        <p:blipFill>
          <a:blip r:embed="rId12"/>
          <a:stretch/>
        </p:blipFill>
        <p:spPr>
          <a:xfrm>
            <a:off x="457200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753" name="Picture 13" descr=""/>
          <p:cNvPicPr/>
          <p:nvPr/>
        </p:nvPicPr>
        <p:blipFill>
          <a:blip r:embed="rId13"/>
          <a:stretch/>
        </p:blipFill>
        <p:spPr>
          <a:xfrm>
            <a:off x="480888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754" name="Picture 43" descr=""/>
          <p:cNvPicPr/>
          <p:nvPr/>
        </p:nvPicPr>
        <p:blipFill>
          <a:blip r:embed="rId14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755" name="Picture 46" descr=""/>
          <p:cNvPicPr/>
          <p:nvPr/>
        </p:nvPicPr>
        <p:blipFill>
          <a:blip r:embed="rId15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756" name="Picture 52" descr=""/>
          <p:cNvPicPr/>
          <p:nvPr/>
        </p:nvPicPr>
        <p:blipFill>
          <a:blip r:embed="rId16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757" name="Picture 63" descr=""/>
          <p:cNvPicPr/>
          <p:nvPr/>
        </p:nvPicPr>
        <p:blipFill>
          <a:blip r:embed="rId17"/>
          <a:stretch/>
        </p:blipFill>
        <p:spPr>
          <a:xfrm>
            <a:off x="5762880" y="487980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758" name="Picture 15" descr=""/>
          <p:cNvPicPr/>
          <p:nvPr/>
        </p:nvPicPr>
        <p:blipFill>
          <a:blip r:embed="rId18"/>
          <a:stretch/>
        </p:blipFill>
        <p:spPr>
          <a:xfrm>
            <a:off x="5780160" y="24040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759" name="Picture 16" descr=""/>
          <p:cNvPicPr/>
          <p:nvPr/>
        </p:nvPicPr>
        <p:blipFill>
          <a:blip r:embed="rId19"/>
          <a:stretch/>
        </p:blipFill>
        <p:spPr>
          <a:xfrm>
            <a:off x="8017560" y="35002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760" name="Picture 23" descr=""/>
          <p:cNvPicPr/>
          <p:nvPr/>
        </p:nvPicPr>
        <p:blipFill>
          <a:blip r:embed="rId20"/>
          <a:stretch/>
        </p:blipFill>
        <p:spPr>
          <a:xfrm>
            <a:off x="7938720" y="461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761" name="Picture 12" descr=""/>
          <p:cNvPicPr/>
          <p:nvPr/>
        </p:nvPicPr>
        <p:blipFill>
          <a:blip r:embed="rId21"/>
          <a:srcRect l="0" t="0" r="6327" b="1209"/>
          <a:stretch/>
        </p:blipFill>
        <p:spPr>
          <a:xfrm>
            <a:off x="4815360" y="16261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762" name="Picture 33" descr=""/>
          <p:cNvPicPr/>
          <p:nvPr/>
        </p:nvPicPr>
        <p:blipFill>
          <a:blip r:embed="rId22"/>
          <a:stretch/>
        </p:blipFill>
        <p:spPr>
          <a:xfrm>
            <a:off x="7980120" y="22572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763" name="Picture 36" descr=""/>
          <p:cNvPicPr/>
          <p:nvPr/>
        </p:nvPicPr>
        <p:blipFill>
          <a:blip r:embed="rId23"/>
          <a:stretch/>
        </p:blipFill>
        <p:spPr>
          <a:xfrm>
            <a:off x="5780160" y="352188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764" name="Picture 28" descr=""/>
          <p:cNvPicPr/>
          <p:nvPr/>
        </p:nvPicPr>
        <p:blipFill>
          <a:blip r:embed="rId24"/>
          <a:stretch/>
        </p:blipFill>
        <p:spPr>
          <a:xfrm>
            <a:off x="7959600" y="131760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765" name="Picture 31" descr=""/>
          <p:cNvPicPr/>
          <p:nvPr/>
        </p:nvPicPr>
        <p:blipFill>
          <a:blip r:embed="rId25"/>
          <a:stretch/>
        </p:blipFill>
        <p:spPr>
          <a:xfrm>
            <a:off x="7993440" y="5693760"/>
            <a:ext cx="742680" cy="1072440"/>
          </a:xfrm>
          <a:prstGeom prst="rect">
            <a:avLst/>
          </a:prstGeom>
          <a:ln w="0">
            <a:noFill/>
          </a:ln>
        </p:spPr>
      </p:pic>
      <p:pic>
        <p:nvPicPr>
          <p:cNvPr id="766" name="Picture 1" descr=""/>
          <p:cNvPicPr/>
          <p:nvPr/>
        </p:nvPicPr>
        <p:blipFill>
          <a:blip r:embed="rId26"/>
          <a:stretch/>
        </p:blipFill>
        <p:spPr>
          <a:xfrm>
            <a:off x="3684600" y="156024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767" name="Picture 11" descr=""/>
          <p:cNvPicPr/>
          <p:nvPr/>
        </p:nvPicPr>
        <p:blipFill>
          <a:blip r:embed="rId27"/>
          <a:stretch/>
        </p:blipFill>
        <p:spPr>
          <a:xfrm>
            <a:off x="3678120" y="591408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768" name="Picture 17" descr=""/>
          <p:cNvPicPr/>
          <p:nvPr/>
        </p:nvPicPr>
        <p:blipFill>
          <a:blip r:embed="rId28"/>
          <a:stretch/>
        </p:blipFill>
        <p:spPr>
          <a:xfrm>
            <a:off x="3702600" y="480960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769" name="Picture 20" descr=""/>
          <p:cNvPicPr/>
          <p:nvPr/>
        </p:nvPicPr>
        <p:blipFill>
          <a:blip r:embed="rId29"/>
          <a:stretch/>
        </p:blipFill>
        <p:spPr>
          <a:xfrm>
            <a:off x="3678840" y="372348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770" name="Picture 21" descr=""/>
          <p:cNvPicPr/>
          <p:nvPr/>
        </p:nvPicPr>
        <p:blipFill>
          <a:blip r:embed="rId30"/>
          <a:stretch/>
        </p:blipFill>
        <p:spPr>
          <a:xfrm>
            <a:off x="3654000" y="260784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771" name="Picture 24" descr=""/>
          <p:cNvPicPr/>
          <p:nvPr/>
        </p:nvPicPr>
        <p:blipFill>
          <a:blip r:embed="rId31"/>
          <a:stretch/>
        </p:blipFill>
        <p:spPr>
          <a:xfrm>
            <a:off x="3678840" y="50220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772" name="Picture 2" descr=""/>
          <p:cNvPicPr/>
          <p:nvPr/>
        </p:nvPicPr>
        <p:blipFill>
          <a:blip r:embed="rId32"/>
          <a:stretch/>
        </p:blipFill>
        <p:spPr>
          <a:xfrm>
            <a:off x="2694600" y="23040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773" name="Picture 14" descr=""/>
          <p:cNvPicPr/>
          <p:nvPr/>
        </p:nvPicPr>
        <p:blipFill>
          <a:blip r:embed="rId33"/>
          <a:stretch/>
        </p:blipFill>
        <p:spPr>
          <a:xfrm>
            <a:off x="2687760" y="134244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774" name="Picture 18" descr=""/>
          <p:cNvPicPr/>
          <p:nvPr/>
        </p:nvPicPr>
        <p:blipFill>
          <a:blip r:embed="rId34"/>
          <a:stretch/>
        </p:blipFill>
        <p:spPr>
          <a:xfrm>
            <a:off x="2698560" y="241812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775" name="Picture 19" descr=""/>
          <p:cNvPicPr/>
          <p:nvPr/>
        </p:nvPicPr>
        <p:blipFill>
          <a:blip r:embed="rId35"/>
          <a:stretch/>
        </p:blipFill>
        <p:spPr>
          <a:xfrm>
            <a:off x="2694600" y="350496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776" name="Picture 32" descr=""/>
          <p:cNvPicPr/>
          <p:nvPr/>
        </p:nvPicPr>
        <p:blipFill>
          <a:blip r:embed="rId36"/>
          <a:stretch/>
        </p:blipFill>
        <p:spPr>
          <a:xfrm>
            <a:off x="2687760" y="461268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777" name="Picture 41" descr=""/>
          <p:cNvPicPr/>
          <p:nvPr/>
        </p:nvPicPr>
        <p:blipFill>
          <a:blip r:embed="rId37"/>
          <a:stretch/>
        </p:blipFill>
        <p:spPr>
          <a:xfrm>
            <a:off x="2690640" y="571500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778" name="Picture 44" descr=""/>
          <p:cNvPicPr/>
          <p:nvPr/>
        </p:nvPicPr>
        <p:blipFill>
          <a:blip r:embed="rId38"/>
          <a:stretch/>
        </p:blipFill>
        <p:spPr>
          <a:xfrm>
            <a:off x="5780160" y="131760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779" name="Picture 47" descr=""/>
          <p:cNvPicPr/>
          <p:nvPr/>
        </p:nvPicPr>
        <p:blipFill>
          <a:blip r:embed="rId39"/>
          <a:stretch/>
        </p:blipFill>
        <p:spPr>
          <a:xfrm>
            <a:off x="5780880" y="569988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780" name="Picture 48" descr=""/>
          <p:cNvPicPr/>
          <p:nvPr/>
        </p:nvPicPr>
        <p:blipFill>
          <a:blip r:embed="rId40"/>
          <a:stretch/>
        </p:blipFill>
        <p:spPr>
          <a:xfrm>
            <a:off x="6879960" y="460476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781" name="Picture 49" descr=""/>
          <p:cNvPicPr/>
          <p:nvPr/>
        </p:nvPicPr>
        <p:blipFill>
          <a:blip r:embed="rId41"/>
          <a:stretch/>
        </p:blipFill>
        <p:spPr>
          <a:xfrm>
            <a:off x="6850440" y="240408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782" name="Picture 50" descr=""/>
          <p:cNvPicPr/>
          <p:nvPr/>
        </p:nvPicPr>
        <p:blipFill>
          <a:blip r:embed="rId42"/>
          <a:stretch/>
        </p:blipFill>
        <p:spPr>
          <a:xfrm>
            <a:off x="6885360" y="225720"/>
            <a:ext cx="619200" cy="96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3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84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785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786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787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788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789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790" name="Picture 77" descr=""/>
          <p:cNvPicPr/>
          <p:nvPr/>
        </p:nvPicPr>
        <p:blipFill>
          <a:blip r:embed="rId7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791" name="Picture 22" descr=""/>
          <p:cNvPicPr/>
          <p:nvPr/>
        </p:nvPicPr>
        <p:blipFill>
          <a:blip r:embed="rId8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792" name="Picture 26" descr=""/>
          <p:cNvPicPr/>
          <p:nvPr/>
        </p:nvPicPr>
        <p:blipFill>
          <a:blip r:embed="rId9"/>
          <a:stretch/>
        </p:blipFill>
        <p:spPr>
          <a:xfrm>
            <a:off x="5778720" y="48060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793" name="Picture 4" descr=""/>
          <p:cNvPicPr/>
          <p:nvPr/>
        </p:nvPicPr>
        <p:blipFill>
          <a:blip r:embed="rId10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794" name="Picture 39" descr=""/>
          <p:cNvPicPr/>
          <p:nvPr/>
        </p:nvPicPr>
        <p:blipFill>
          <a:blip r:embed="rId11"/>
          <a:stretch/>
        </p:blipFill>
        <p:spPr>
          <a:xfrm>
            <a:off x="4819320" y="330480"/>
            <a:ext cx="656280" cy="964800"/>
          </a:xfrm>
          <a:prstGeom prst="rect">
            <a:avLst/>
          </a:prstGeom>
          <a:ln w="0">
            <a:noFill/>
          </a:ln>
        </p:spPr>
      </p:pic>
      <p:pic>
        <p:nvPicPr>
          <p:cNvPr id="795" name="Picture 27" descr=""/>
          <p:cNvPicPr/>
          <p:nvPr/>
        </p:nvPicPr>
        <p:blipFill>
          <a:blip r:embed="rId12"/>
          <a:stretch/>
        </p:blipFill>
        <p:spPr>
          <a:xfrm>
            <a:off x="457200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796" name="Picture 13" descr=""/>
          <p:cNvPicPr/>
          <p:nvPr/>
        </p:nvPicPr>
        <p:blipFill>
          <a:blip r:embed="rId13"/>
          <a:stretch/>
        </p:blipFill>
        <p:spPr>
          <a:xfrm>
            <a:off x="480888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797" name="Picture 43" descr=""/>
          <p:cNvPicPr/>
          <p:nvPr/>
        </p:nvPicPr>
        <p:blipFill>
          <a:blip r:embed="rId14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798" name="Picture 46" descr=""/>
          <p:cNvPicPr/>
          <p:nvPr/>
        </p:nvPicPr>
        <p:blipFill>
          <a:blip r:embed="rId15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799" name="Picture 52" descr=""/>
          <p:cNvPicPr/>
          <p:nvPr/>
        </p:nvPicPr>
        <p:blipFill>
          <a:blip r:embed="rId16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800" name="Picture 63" descr=""/>
          <p:cNvPicPr/>
          <p:nvPr/>
        </p:nvPicPr>
        <p:blipFill>
          <a:blip r:embed="rId17"/>
          <a:stretch/>
        </p:blipFill>
        <p:spPr>
          <a:xfrm>
            <a:off x="5720400" y="487980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801" name="Picture 15" descr=""/>
          <p:cNvPicPr/>
          <p:nvPr/>
        </p:nvPicPr>
        <p:blipFill>
          <a:blip r:embed="rId18"/>
          <a:stretch/>
        </p:blipFill>
        <p:spPr>
          <a:xfrm>
            <a:off x="5737320" y="24040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802" name="Picture 23" descr=""/>
          <p:cNvPicPr/>
          <p:nvPr/>
        </p:nvPicPr>
        <p:blipFill>
          <a:blip r:embed="rId19"/>
          <a:stretch/>
        </p:blipFill>
        <p:spPr>
          <a:xfrm>
            <a:off x="7938720" y="461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803" name="Picture 12" descr=""/>
          <p:cNvPicPr/>
          <p:nvPr/>
        </p:nvPicPr>
        <p:blipFill>
          <a:blip r:embed="rId20"/>
          <a:srcRect l="0" t="0" r="6327" b="1209"/>
          <a:stretch/>
        </p:blipFill>
        <p:spPr>
          <a:xfrm>
            <a:off x="4815360" y="16261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804" name="Picture 36" descr=""/>
          <p:cNvPicPr/>
          <p:nvPr/>
        </p:nvPicPr>
        <p:blipFill>
          <a:blip r:embed="rId21"/>
          <a:stretch/>
        </p:blipFill>
        <p:spPr>
          <a:xfrm>
            <a:off x="5737320" y="352188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805" name="Picture 28" descr=""/>
          <p:cNvPicPr/>
          <p:nvPr/>
        </p:nvPicPr>
        <p:blipFill>
          <a:blip r:embed="rId22"/>
          <a:stretch/>
        </p:blipFill>
        <p:spPr>
          <a:xfrm>
            <a:off x="7959600" y="131760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806" name="Picture 42" descr=""/>
          <p:cNvPicPr/>
          <p:nvPr/>
        </p:nvPicPr>
        <p:blipFill>
          <a:blip r:embed="rId23"/>
          <a:stretch/>
        </p:blipFill>
        <p:spPr>
          <a:xfrm>
            <a:off x="5694480" y="569304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807" name="Picture 1" descr=""/>
          <p:cNvPicPr/>
          <p:nvPr/>
        </p:nvPicPr>
        <p:blipFill>
          <a:blip r:embed="rId24"/>
          <a:stretch/>
        </p:blipFill>
        <p:spPr>
          <a:xfrm>
            <a:off x="5843880" y="159300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808" name="Picture 17" descr=""/>
          <p:cNvPicPr/>
          <p:nvPr/>
        </p:nvPicPr>
        <p:blipFill>
          <a:blip r:embed="rId25"/>
          <a:stretch/>
        </p:blipFill>
        <p:spPr>
          <a:xfrm>
            <a:off x="6918840" y="49140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809" name="Picture 20" descr=""/>
          <p:cNvPicPr/>
          <p:nvPr/>
        </p:nvPicPr>
        <p:blipFill>
          <a:blip r:embed="rId26"/>
          <a:stretch/>
        </p:blipFill>
        <p:spPr>
          <a:xfrm>
            <a:off x="6918840" y="481716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810" name="Picture 21" descr=""/>
          <p:cNvPicPr/>
          <p:nvPr/>
        </p:nvPicPr>
        <p:blipFill>
          <a:blip r:embed="rId27"/>
          <a:stretch/>
        </p:blipFill>
        <p:spPr>
          <a:xfrm>
            <a:off x="6918840" y="270216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811" name="Picture 24" descr=""/>
          <p:cNvPicPr/>
          <p:nvPr/>
        </p:nvPicPr>
        <p:blipFill>
          <a:blip r:embed="rId28"/>
          <a:stretch/>
        </p:blipFill>
        <p:spPr>
          <a:xfrm>
            <a:off x="8094960" y="594828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812" name="Picture 2" descr=""/>
          <p:cNvPicPr/>
          <p:nvPr/>
        </p:nvPicPr>
        <p:blipFill>
          <a:blip r:embed="rId29"/>
          <a:stretch/>
        </p:blipFill>
        <p:spPr>
          <a:xfrm>
            <a:off x="3693960" y="23040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813" name="Picture 14" descr=""/>
          <p:cNvPicPr/>
          <p:nvPr/>
        </p:nvPicPr>
        <p:blipFill>
          <a:blip r:embed="rId30"/>
          <a:stretch/>
        </p:blipFill>
        <p:spPr>
          <a:xfrm>
            <a:off x="3687120" y="134244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814" name="Picture 18" descr=""/>
          <p:cNvPicPr/>
          <p:nvPr/>
        </p:nvPicPr>
        <p:blipFill>
          <a:blip r:embed="rId31"/>
          <a:stretch/>
        </p:blipFill>
        <p:spPr>
          <a:xfrm>
            <a:off x="3697920" y="241812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815" name="Picture 19" descr=""/>
          <p:cNvPicPr/>
          <p:nvPr/>
        </p:nvPicPr>
        <p:blipFill>
          <a:blip r:embed="rId32"/>
          <a:stretch/>
        </p:blipFill>
        <p:spPr>
          <a:xfrm>
            <a:off x="3693960" y="350496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816" name="Picture 32" descr=""/>
          <p:cNvPicPr/>
          <p:nvPr/>
        </p:nvPicPr>
        <p:blipFill>
          <a:blip r:embed="rId33"/>
          <a:stretch/>
        </p:blipFill>
        <p:spPr>
          <a:xfrm>
            <a:off x="3687120" y="461268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817" name="Picture 41" descr=""/>
          <p:cNvPicPr/>
          <p:nvPr/>
        </p:nvPicPr>
        <p:blipFill>
          <a:blip r:embed="rId34"/>
          <a:stretch/>
        </p:blipFill>
        <p:spPr>
          <a:xfrm>
            <a:off x="3690000" y="571500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818" name="Picture 30" descr=""/>
          <p:cNvPicPr/>
          <p:nvPr/>
        </p:nvPicPr>
        <p:blipFill>
          <a:blip r:embed="rId35"/>
          <a:stretch/>
        </p:blipFill>
        <p:spPr>
          <a:xfrm>
            <a:off x="2415960" y="54144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19" name="Picture 34" descr=""/>
          <p:cNvPicPr/>
          <p:nvPr/>
        </p:nvPicPr>
        <p:blipFill>
          <a:blip r:embed="rId36"/>
          <a:stretch/>
        </p:blipFill>
        <p:spPr>
          <a:xfrm>
            <a:off x="2358360" y="163908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20" name="Picture 35" descr=""/>
          <p:cNvPicPr/>
          <p:nvPr/>
        </p:nvPicPr>
        <p:blipFill>
          <a:blip r:embed="rId37"/>
          <a:stretch/>
        </p:blipFill>
        <p:spPr>
          <a:xfrm>
            <a:off x="2350080" y="269964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21" name="Picture 37" descr=""/>
          <p:cNvPicPr/>
          <p:nvPr/>
        </p:nvPicPr>
        <p:blipFill>
          <a:blip r:embed="rId38"/>
          <a:stretch/>
        </p:blipFill>
        <p:spPr>
          <a:xfrm>
            <a:off x="2352240" y="383004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22" name="Picture 38" descr=""/>
          <p:cNvPicPr/>
          <p:nvPr/>
        </p:nvPicPr>
        <p:blipFill>
          <a:blip r:embed="rId39"/>
          <a:stretch/>
        </p:blipFill>
        <p:spPr>
          <a:xfrm>
            <a:off x="2352240" y="487980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23" name="Picture 44" descr=""/>
          <p:cNvPicPr/>
          <p:nvPr/>
        </p:nvPicPr>
        <p:blipFill>
          <a:blip r:embed="rId40"/>
          <a:stretch/>
        </p:blipFill>
        <p:spPr>
          <a:xfrm>
            <a:off x="2418120" y="599112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24" name="Picture 47" descr=""/>
          <p:cNvPicPr/>
          <p:nvPr/>
        </p:nvPicPr>
        <p:blipFill>
          <a:blip r:embed="rId41"/>
          <a:stretch/>
        </p:blipFill>
        <p:spPr>
          <a:xfrm>
            <a:off x="8017920" y="350496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825" name="Picture 48" descr=""/>
          <p:cNvPicPr/>
          <p:nvPr/>
        </p:nvPicPr>
        <p:blipFill>
          <a:blip r:embed="rId42"/>
          <a:stretch/>
        </p:blipFill>
        <p:spPr>
          <a:xfrm>
            <a:off x="8014320" y="229320"/>
            <a:ext cx="619200" cy="96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3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2" descr=""/>
          <p:cNvPicPr/>
          <p:nvPr/>
        </p:nvPicPr>
        <p:blipFill>
          <a:blip r:embed="rId7"/>
          <a:stretch/>
        </p:blipFill>
        <p:spPr>
          <a:xfrm>
            <a:off x="2408400" y="48636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60" name="Picture 12" descr=""/>
          <p:cNvPicPr/>
          <p:nvPr/>
        </p:nvPicPr>
        <p:blipFill>
          <a:blip r:embed="rId8"/>
          <a:stretch/>
        </p:blipFill>
        <p:spPr>
          <a:xfrm>
            <a:off x="3507480" y="5475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34" descr=""/>
          <p:cNvPicPr/>
          <p:nvPr/>
        </p:nvPicPr>
        <p:blipFill>
          <a:blip r:embed="rId9"/>
          <a:stretch/>
        </p:blipFill>
        <p:spPr>
          <a:xfrm>
            <a:off x="3613320" y="1589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37" descr=""/>
          <p:cNvPicPr/>
          <p:nvPr/>
        </p:nvPicPr>
        <p:blipFill>
          <a:blip r:embed="rId10"/>
          <a:stretch/>
        </p:blipFill>
        <p:spPr>
          <a:xfrm>
            <a:off x="4708440" y="16502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48" descr=""/>
          <p:cNvPicPr/>
          <p:nvPr/>
        </p:nvPicPr>
        <p:blipFill>
          <a:blip r:embed="rId11"/>
          <a:stretch/>
        </p:blipFill>
        <p:spPr>
          <a:xfrm>
            <a:off x="4744440" y="268416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49" descr=""/>
          <p:cNvPicPr/>
          <p:nvPr/>
        </p:nvPicPr>
        <p:blipFill>
          <a:blip r:embed="rId12"/>
          <a:stretch/>
        </p:blipFill>
        <p:spPr>
          <a:xfrm>
            <a:off x="5831640" y="27453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75" descr=""/>
          <p:cNvPicPr/>
          <p:nvPr/>
        </p:nvPicPr>
        <p:blipFill>
          <a:blip r:embed="rId13"/>
          <a:stretch/>
        </p:blipFill>
        <p:spPr>
          <a:xfrm>
            <a:off x="5775120" y="37688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66" name="Picture 77" descr=""/>
          <p:cNvPicPr/>
          <p:nvPr/>
        </p:nvPicPr>
        <p:blipFill>
          <a:blip r:embed="rId14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67" name="Picture 85" descr=""/>
          <p:cNvPicPr/>
          <p:nvPr/>
        </p:nvPicPr>
        <p:blipFill>
          <a:blip r:embed="rId15"/>
          <a:stretch/>
        </p:blipFill>
        <p:spPr>
          <a:xfrm>
            <a:off x="6878160" y="48596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86" descr=""/>
          <p:cNvPicPr/>
          <p:nvPr/>
        </p:nvPicPr>
        <p:blipFill>
          <a:blip r:embed="rId16"/>
          <a:stretch/>
        </p:blipFill>
        <p:spPr>
          <a:xfrm>
            <a:off x="8048880" y="49208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69" name="Picture 91" descr=""/>
          <p:cNvPicPr/>
          <p:nvPr/>
        </p:nvPicPr>
        <p:blipFill>
          <a:blip r:embed="rId17"/>
          <a:stretch/>
        </p:blipFill>
        <p:spPr>
          <a:xfrm>
            <a:off x="7968600" y="59518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70" name="Picture 94" descr=""/>
          <p:cNvPicPr/>
          <p:nvPr/>
        </p:nvPicPr>
        <p:blipFill>
          <a:blip r:embed="rId18"/>
          <a:stretch/>
        </p:blipFill>
        <p:spPr>
          <a:xfrm>
            <a:off x="2468160" y="60188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71" name="Picture 57" descr=""/>
          <p:cNvPicPr/>
          <p:nvPr/>
        </p:nvPicPr>
        <p:blipFill>
          <a:blip r:embed="rId19"/>
          <a:stretch/>
        </p:blipFill>
        <p:spPr>
          <a:xfrm>
            <a:off x="7759800" y="5191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72" name="Picture 4" descr=""/>
          <p:cNvPicPr/>
          <p:nvPr/>
        </p:nvPicPr>
        <p:blipFill>
          <a:blip r:embed="rId20"/>
          <a:stretch/>
        </p:blipFill>
        <p:spPr>
          <a:xfrm>
            <a:off x="2257200" y="160956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73" name="Picture 11" descr=""/>
          <p:cNvPicPr/>
          <p:nvPr/>
        </p:nvPicPr>
        <p:blipFill>
          <a:blip r:embed="rId21"/>
          <a:stretch/>
        </p:blipFill>
        <p:spPr>
          <a:xfrm>
            <a:off x="3484800" y="27421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74" name="Picture 18" descr=""/>
          <p:cNvPicPr/>
          <p:nvPr/>
        </p:nvPicPr>
        <p:blipFill>
          <a:blip r:embed="rId22"/>
          <a:stretch/>
        </p:blipFill>
        <p:spPr>
          <a:xfrm>
            <a:off x="4555800" y="37807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75" name="Picture 19" descr=""/>
          <p:cNvPicPr/>
          <p:nvPr/>
        </p:nvPicPr>
        <p:blipFill>
          <a:blip r:embed="rId23"/>
          <a:stretch/>
        </p:blipFill>
        <p:spPr>
          <a:xfrm>
            <a:off x="5596920" y="48805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76" name="Picture 21" descr=""/>
          <p:cNvPicPr/>
          <p:nvPr/>
        </p:nvPicPr>
        <p:blipFill>
          <a:blip r:embed="rId24"/>
          <a:stretch/>
        </p:blipFill>
        <p:spPr>
          <a:xfrm>
            <a:off x="6699960" y="60274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77" name="Picture 20" descr=""/>
          <p:cNvPicPr/>
          <p:nvPr/>
        </p:nvPicPr>
        <p:blipFill>
          <a:blip r:embed="rId25"/>
          <a:stretch/>
        </p:blipFill>
        <p:spPr>
          <a:xfrm>
            <a:off x="4528080" y="5191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78" name="Picture 22" descr=""/>
          <p:cNvPicPr/>
          <p:nvPr/>
        </p:nvPicPr>
        <p:blipFill>
          <a:blip r:embed="rId26"/>
          <a:stretch/>
        </p:blipFill>
        <p:spPr>
          <a:xfrm>
            <a:off x="5755680" y="16516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79" name="Picture 24" descr=""/>
          <p:cNvPicPr/>
          <p:nvPr/>
        </p:nvPicPr>
        <p:blipFill>
          <a:blip r:embed="rId27"/>
          <a:stretch/>
        </p:blipFill>
        <p:spPr>
          <a:xfrm>
            <a:off x="6826680" y="26902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80" name="Picture 25" descr=""/>
          <p:cNvPicPr/>
          <p:nvPr/>
        </p:nvPicPr>
        <p:blipFill>
          <a:blip r:embed="rId28"/>
          <a:stretch/>
        </p:blipFill>
        <p:spPr>
          <a:xfrm>
            <a:off x="7867800" y="37900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81" name="Picture 26" descr=""/>
          <p:cNvPicPr/>
          <p:nvPr/>
        </p:nvPicPr>
        <p:blipFill>
          <a:blip r:embed="rId29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82" name="Picture 27" descr=""/>
          <p:cNvPicPr/>
          <p:nvPr/>
        </p:nvPicPr>
        <p:blipFill>
          <a:blip r:embed="rId30"/>
          <a:stretch/>
        </p:blipFill>
        <p:spPr>
          <a:xfrm>
            <a:off x="7026480" y="15940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83" name="Picture 28" descr=""/>
          <p:cNvPicPr/>
          <p:nvPr/>
        </p:nvPicPr>
        <p:blipFill>
          <a:blip r:embed="rId31"/>
          <a:stretch/>
        </p:blipFill>
        <p:spPr>
          <a:xfrm>
            <a:off x="8157600" y="26888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84" name="Picture 29" descr=""/>
          <p:cNvPicPr/>
          <p:nvPr/>
        </p:nvPicPr>
        <p:blipFill>
          <a:blip r:embed="rId32"/>
          <a:stretch/>
        </p:blipFill>
        <p:spPr>
          <a:xfrm>
            <a:off x="6858720" y="5522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85" name="Picture 31" descr=""/>
          <p:cNvPicPr/>
          <p:nvPr/>
        </p:nvPicPr>
        <p:blipFill>
          <a:blip r:embed="rId33"/>
          <a:stretch/>
        </p:blipFill>
        <p:spPr>
          <a:xfrm>
            <a:off x="8059680" y="165528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32" descr=""/>
          <p:cNvPicPr/>
          <p:nvPr/>
        </p:nvPicPr>
        <p:blipFill>
          <a:blip r:embed="rId34"/>
          <a:stretch/>
        </p:blipFill>
        <p:spPr>
          <a:xfrm>
            <a:off x="2412360" y="27453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33" descr=""/>
          <p:cNvPicPr/>
          <p:nvPr/>
        </p:nvPicPr>
        <p:blipFill>
          <a:blip r:embed="rId35"/>
          <a:stretch/>
        </p:blipFill>
        <p:spPr>
          <a:xfrm>
            <a:off x="3535560" y="384012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35" descr=""/>
          <p:cNvPicPr/>
          <p:nvPr/>
        </p:nvPicPr>
        <p:blipFill>
          <a:blip r:embed="rId36"/>
          <a:stretch/>
        </p:blipFill>
        <p:spPr>
          <a:xfrm>
            <a:off x="4609800" y="492480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89" name="Picture 36" descr=""/>
          <p:cNvPicPr/>
          <p:nvPr/>
        </p:nvPicPr>
        <p:blipFill>
          <a:blip r:embed="rId37"/>
          <a:stretch/>
        </p:blipFill>
        <p:spPr>
          <a:xfrm>
            <a:off x="5752440" y="60159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90" name="Picture 38" descr=""/>
          <p:cNvPicPr/>
          <p:nvPr/>
        </p:nvPicPr>
        <p:blipFill>
          <a:blip r:embed="rId38"/>
          <a:stretch/>
        </p:blipFill>
        <p:spPr>
          <a:xfrm>
            <a:off x="2333160" y="3758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91" name="Picture 39" descr=""/>
          <p:cNvPicPr/>
          <p:nvPr/>
        </p:nvPicPr>
        <p:blipFill>
          <a:blip r:embed="rId39"/>
          <a:stretch/>
        </p:blipFill>
        <p:spPr>
          <a:xfrm>
            <a:off x="3538080" y="486072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41" descr=""/>
          <p:cNvPicPr/>
          <p:nvPr/>
        </p:nvPicPr>
        <p:blipFill>
          <a:blip r:embed="rId40"/>
          <a:stretch/>
        </p:blipFill>
        <p:spPr>
          <a:xfrm>
            <a:off x="4669200" y="59558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93" name="Picture 42" descr=""/>
          <p:cNvPicPr/>
          <p:nvPr/>
        </p:nvPicPr>
        <p:blipFill>
          <a:blip r:embed="rId41"/>
          <a:stretch/>
        </p:blipFill>
        <p:spPr>
          <a:xfrm>
            <a:off x="2200680" y="485604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94" name="Picture 43" descr=""/>
          <p:cNvPicPr/>
          <p:nvPr/>
        </p:nvPicPr>
        <p:blipFill>
          <a:blip r:embed="rId42"/>
          <a:stretch/>
        </p:blipFill>
        <p:spPr>
          <a:xfrm>
            <a:off x="3428280" y="5988960"/>
            <a:ext cx="890640" cy="64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6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27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828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829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830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831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832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833" name="Picture 77" descr=""/>
          <p:cNvPicPr/>
          <p:nvPr/>
        </p:nvPicPr>
        <p:blipFill>
          <a:blip r:embed="rId7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834" name="Picture 22" descr=""/>
          <p:cNvPicPr/>
          <p:nvPr/>
        </p:nvPicPr>
        <p:blipFill>
          <a:blip r:embed="rId8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835" name="Picture 26" descr=""/>
          <p:cNvPicPr/>
          <p:nvPr/>
        </p:nvPicPr>
        <p:blipFill>
          <a:blip r:embed="rId9"/>
          <a:stretch/>
        </p:blipFill>
        <p:spPr>
          <a:xfrm>
            <a:off x="5778720" y="48060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836" name="Picture 4" descr=""/>
          <p:cNvPicPr/>
          <p:nvPr/>
        </p:nvPicPr>
        <p:blipFill>
          <a:blip r:embed="rId10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837" name="Picture 39" descr=""/>
          <p:cNvPicPr/>
          <p:nvPr/>
        </p:nvPicPr>
        <p:blipFill>
          <a:blip r:embed="rId11"/>
          <a:stretch/>
        </p:blipFill>
        <p:spPr>
          <a:xfrm>
            <a:off x="4819320" y="330480"/>
            <a:ext cx="656280" cy="964800"/>
          </a:xfrm>
          <a:prstGeom prst="rect">
            <a:avLst/>
          </a:prstGeom>
          <a:ln w="0">
            <a:noFill/>
          </a:ln>
        </p:spPr>
      </p:pic>
      <p:pic>
        <p:nvPicPr>
          <p:cNvPr id="838" name="Picture 27" descr=""/>
          <p:cNvPicPr/>
          <p:nvPr/>
        </p:nvPicPr>
        <p:blipFill>
          <a:blip r:embed="rId12"/>
          <a:stretch/>
        </p:blipFill>
        <p:spPr>
          <a:xfrm>
            <a:off x="457200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839" name="Picture 13" descr=""/>
          <p:cNvPicPr/>
          <p:nvPr/>
        </p:nvPicPr>
        <p:blipFill>
          <a:blip r:embed="rId13"/>
          <a:stretch/>
        </p:blipFill>
        <p:spPr>
          <a:xfrm>
            <a:off x="480888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840" name="Picture 43" descr=""/>
          <p:cNvPicPr/>
          <p:nvPr/>
        </p:nvPicPr>
        <p:blipFill>
          <a:blip r:embed="rId14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841" name="Picture 46" descr=""/>
          <p:cNvPicPr/>
          <p:nvPr/>
        </p:nvPicPr>
        <p:blipFill>
          <a:blip r:embed="rId15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842" name="Picture 52" descr=""/>
          <p:cNvPicPr/>
          <p:nvPr/>
        </p:nvPicPr>
        <p:blipFill>
          <a:blip r:embed="rId16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843" name="Picture 63" descr=""/>
          <p:cNvPicPr/>
          <p:nvPr/>
        </p:nvPicPr>
        <p:blipFill>
          <a:blip r:embed="rId17"/>
          <a:stretch/>
        </p:blipFill>
        <p:spPr>
          <a:xfrm>
            <a:off x="5720400" y="487980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844" name="Picture 15" descr=""/>
          <p:cNvPicPr/>
          <p:nvPr/>
        </p:nvPicPr>
        <p:blipFill>
          <a:blip r:embed="rId18"/>
          <a:stretch/>
        </p:blipFill>
        <p:spPr>
          <a:xfrm>
            <a:off x="5737320" y="24040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845" name="Picture 23" descr=""/>
          <p:cNvPicPr/>
          <p:nvPr/>
        </p:nvPicPr>
        <p:blipFill>
          <a:blip r:embed="rId19"/>
          <a:stretch/>
        </p:blipFill>
        <p:spPr>
          <a:xfrm>
            <a:off x="7938720" y="461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846" name="Picture 12" descr=""/>
          <p:cNvPicPr/>
          <p:nvPr/>
        </p:nvPicPr>
        <p:blipFill>
          <a:blip r:embed="rId20"/>
          <a:srcRect l="0" t="0" r="6327" b="1209"/>
          <a:stretch/>
        </p:blipFill>
        <p:spPr>
          <a:xfrm>
            <a:off x="4815360" y="16261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847" name="Picture 28" descr=""/>
          <p:cNvPicPr/>
          <p:nvPr/>
        </p:nvPicPr>
        <p:blipFill>
          <a:blip r:embed="rId21"/>
          <a:stretch/>
        </p:blipFill>
        <p:spPr>
          <a:xfrm>
            <a:off x="7959600" y="1317600"/>
            <a:ext cx="735840" cy="1062720"/>
          </a:xfrm>
          <a:prstGeom prst="rect">
            <a:avLst/>
          </a:prstGeom>
          <a:ln w="0">
            <a:noFill/>
          </a:ln>
        </p:spPr>
      </p:pic>
      <p:pic>
        <p:nvPicPr>
          <p:cNvPr id="848" name="Picture 1" descr=""/>
          <p:cNvPicPr/>
          <p:nvPr/>
        </p:nvPicPr>
        <p:blipFill>
          <a:blip r:embed="rId22"/>
          <a:stretch/>
        </p:blipFill>
        <p:spPr>
          <a:xfrm>
            <a:off x="5843880" y="159300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849" name="Picture 20" descr=""/>
          <p:cNvPicPr/>
          <p:nvPr/>
        </p:nvPicPr>
        <p:blipFill>
          <a:blip r:embed="rId23"/>
          <a:stretch/>
        </p:blipFill>
        <p:spPr>
          <a:xfrm>
            <a:off x="6918840" y="481716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850" name="Picture 2" descr=""/>
          <p:cNvPicPr/>
          <p:nvPr/>
        </p:nvPicPr>
        <p:blipFill>
          <a:blip r:embed="rId24"/>
          <a:stretch/>
        </p:blipFill>
        <p:spPr>
          <a:xfrm>
            <a:off x="8242920" y="569988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851" name="Picture 14" descr=""/>
          <p:cNvPicPr/>
          <p:nvPr/>
        </p:nvPicPr>
        <p:blipFill>
          <a:blip r:embed="rId25"/>
          <a:stretch/>
        </p:blipFill>
        <p:spPr>
          <a:xfrm>
            <a:off x="6958440" y="24588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852" name="Picture 18" descr=""/>
          <p:cNvPicPr/>
          <p:nvPr/>
        </p:nvPicPr>
        <p:blipFill>
          <a:blip r:embed="rId26"/>
          <a:stretch/>
        </p:blipFill>
        <p:spPr>
          <a:xfrm>
            <a:off x="6954480" y="240876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853" name="Picture 19" descr=""/>
          <p:cNvPicPr/>
          <p:nvPr/>
        </p:nvPicPr>
        <p:blipFill>
          <a:blip r:embed="rId27"/>
          <a:stretch/>
        </p:blipFill>
        <p:spPr>
          <a:xfrm>
            <a:off x="8090640" y="353016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854" name="Picture 32" descr=""/>
          <p:cNvPicPr/>
          <p:nvPr/>
        </p:nvPicPr>
        <p:blipFill>
          <a:blip r:embed="rId28"/>
          <a:stretch/>
        </p:blipFill>
        <p:spPr>
          <a:xfrm>
            <a:off x="5826240" y="350856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855" name="Picture 30" descr=""/>
          <p:cNvPicPr/>
          <p:nvPr/>
        </p:nvPicPr>
        <p:blipFill>
          <a:blip r:embed="rId29"/>
          <a:stretch/>
        </p:blipFill>
        <p:spPr>
          <a:xfrm>
            <a:off x="3394080" y="54144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56" name="Picture 34" descr=""/>
          <p:cNvPicPr/>
          <p:nvPr/>
        </p:nvPicPr>
        <p:blipFill>
          <a:blip r:embed="rId30"/>
          <a:stretch/>
        </p:blipFill>
        <p:spPr>
          <a:xfrm>
            <a:off x="3336480" y="163908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57" name="Picture 35" descr=""/>
          <p:cNvPicPr/>
          <p:nvPr/>
        </p:nvPicPr>
        <p:blipFill>
          <a:blip r:embed="rId31"/>
          <a:stretch/>
        </p:blipFill>
        <p:spPr>
          <a:xfrm>
            <a:off x="3328200" y="269964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58" name="Picture 37" descr=""/>
          <p:cNvPicPr/>
          <p:nvPr/>
        </p:nvPicPr>
        <p:blipFill>
          <a:blip r:embed="rId32"/>
          <a:stretch/>
        </p:blipFill>
        <p:spPr>
          <a:xfrm>
            <a:off x="3330360" y="383004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59" name="Picture 38" descr=""/>
          <p:cNvPicPr/>
          <p:nvPr/>
        </p:nvPicPr>
        <p:blipFill>
          <a:blip r:embed="rId33"/>
          <a:stretch/>
        </p:blipFill>
        <p:spPr>
          <a:xfrm>
            <a:off x="3330360" y="487980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60" name="Picture 44" descr=""/>
          <p:cNvPicPr/>
          <p:nvPr/>
        </p:nvPicPr>
        <p:blipFill>
          <a:blip r:embed="rId34"/>
          <a:stretch/>
        </p:blipFill>
        <p:spPr>
          <a:xfrm>
            <a:off x="3396240" y="599112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61" name="Picture 11" descr=""/>
          <p:cNvPicPr/>
          <p:nvPr/>
        </p:nvPicPr>
        <p:blipFill>
          <a:blip r:embed="rId35"/>
          <a:srcRect l="0" t="0" r="0" b="2143"/>
          <a:stretch/>
        </p:blipFill>
        <p:spPr>
          <a:xfrm>
            <a:off x="2487960" y="23040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862" name="Picture 25" descr=""/>
          <p:cNvPicPr/>
          <p:nvPr/>
        </p:nvPicPr>
        <p:blipFill>
          <a:blip r:embed="rId36"/>
          <a:srcRect l="0" t="0" r="0" b="2143"/>
          <a:stretch/>
        </p:blipFill>
        <p:spPr>
          <a:xfrm>
            <a:off x="2483640" y="131688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863" name="Picture 29" descr=""/>
          <p:cNvPicPr/>
          <p:nvPr/>
        </p:nvPicPr>
        <p:blipFill>
          <a:blip r:embed="rId37"/>
          <a:srcRect l="0" t="0" r="0" b="2143"/>
          <a:stretch/>
        </p:blipFill>
        <p:spPr>
          <a:xfrm>
            <a:off x="2485440" y="240840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864" name="Picture 31" descr=""/>
          <p:cNvPicPr/>
          <p:nvPr/>
        </p:nvPicPr>
        <p:blipFill>
          <a:blip r:embed="rId38"/>
          <a:srcRect l="0" t="0" r="0" b="2143"/>
          <a:stretch/>
        </p:blipFill>
        <p:spPr>
          <a:xfrm>
            <a:off x="2483640" y="349668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865" name="Picture 40" descr=""/>
          <p:cNvPicPr/>
          <p:nvPr/>
        </p:nvPicPr>
        <p:blipFill>
          <a:blip r:embed="rId39"/>
          <a:srcRect l="0" t="0" r="0" b="2143"/>
          <a:stretch/>
        </p:blipFill>
        <p:spPr>
          <a:xfrm>
            <a:off x="2487960" y="458460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866" name="Picture 45" descr=""/>
          <p:cNvPicPr/>
          <p:nvPr/>
        </p:nvPicPr>
        <p:blipFill>
          <a:blip r:embed="rId40"/>
          <a:srcRect l="0" t="0" r="0" b="2143"/>
          <a:stretch/>
        </p:blipFill>
        <p:spPr>
          <a:xfrm>
            <a:off x="2476800" y="569304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867" name="Picture 47" descr=""/>
          <p:cNvPicPr/>
          <p:nvPr/>
        </p:nvPicPr>
        <p:blipFill>
          <a:blip r:embed="rId41"/>
          <a:stretch/>
        </p:blipFill>
        <p:spPr>
          <a:xfrm>
            <a:off x="7994520" y="22140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868" name="Picture 48" descr=""/>
          <p:cNvPicPr/>
          <p:nvPr/>
        </p:nvPicPr>
        <p:blipFill>
          <a:blip r:embed="rId42"/>
          <a:stretch/>
        </p:blipFill>
        <p:spPr>
          <a:xfrm>
            <a:off x="5743800" y="5699880"/>
            <a:ext cx="619200" cy="96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9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70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871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872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873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874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875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876" name="Picture 77" descr=""/>
          <p:cNvPicPr/>
          <p:nvPr/>
        </p:nvPicPr>
        <p:blipFill>
          <a:blip r:embed="rId7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877" name="Picture 22" descr=""/>
          <p:cNvPicPr/>
          <p:nvPr/>
        </p:nvPicPr>
        <p:blipFill>
          <a:blip r:embed="rId8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878" name="Picture 26" descr=""/>
          <p:cNvPicPr/>
          <p:nvPr/>
        </p:nvPicPr>
        <p:blipFill>
          <a:blip r:embed="rId9"/>
          <a:stretch/>
        </p:blipFill>
        <p:spPr>
          <a:xfrm>
            <a:off x="5778720" y="48060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879" name="Picture 4" descr=""/>
          <p:cNvPicPr/>
          <p:nvPr/>
        </p:nvPicPr>
        <p:blipFill>
          <a:blip r:embed="rId10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880" name="Picture 39" descr=""/>
          <p:cNvPicPr/>
          <p:nvPr/>
        </p:nvPicPr>
        <p:blipFill>
          <a:blip r:embed="rId11"/>
          <a:stretch/>
        </p:blipFill>
        <p:spPr>
          <a:xfrm>
            <a:off x="4819320" y="330480"/>
            <a:ext cx="656280" cy="964800"/>
          </a:xfrm>
          <a:prstGeom prst="rect">
            <a:avLst/>
          </a:prstGeom>
          <a:ln w="0">
            <a:noFill/>
          </a:ln>
        </p:spPr>
      </p:pic>
      <p:pic>
        <p:nvPicPr>
          <p:cNvPr id="881" name="Picture 27" descr=""/>
          <p:cNvPicPr/>
          <p:nvPr/>
        </p:nvPicPr>
        <p:blipFill>
          <a:blip r:embed="rId12"/>
          <a:stretch/>
        </p:blipFill>
        <p:spPr>
          <a:xfrm>
            <a:off x="457200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882" name="Picture 13" descr=""/>
          <p:cNvPicPr/>
          <p:nvPr/>
        </p:nvPicPr>
        <p:blipFill>
          <a:blip r:embed="rId13"/>
          <a:stretch/>
        </p:blipFill>
        <p:spPr>
          <a:xfrm>
            <a:off x="480888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883" name="Picture 43" descr=""/>
          <p:cNvPicPr/>
          <p:nvPr/>
        </p:nvPicPr>
        <p:blipFill>
          <a:blip r:embed="rId14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884" name="Picture 46" descr=""/>
          <p:cNvPicPr/>
          <p:nvPr/>
        </p:nvPicPr>
        <p:blipFill>
          <a:blip r:embed="rId15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885" name="Picture 52" descr=""/>
          <p:cNvPicPr/>
          <p:nvPr/>
        </p:nvPicPr>
        <p:blipFill>
          <a:blip r:embed="rId16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886" name="Picture 63" descr=""/>
          <p:cNvPicPr/>
          <p:nvPr/>
        </p:nvPicPr>
        <p:blipFill>
          <a:blip r:embed="rId17"/>
          <a:stretch/>
        </p:blipFill>
        <p:spPr>
          <a:xfrm>
            <a:off x="5720400" y="487980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887" name="Picture 15" descr=""/>
          <p:cNvPicPr/>
          <p:nvPr/>
        </p:nvPicPr>
        <p:blipFill>
          <a:blip r:embed="rId18"/>
          <a:stretch/>
        </p:blipFill>
        <p:spPr>
          <a:xfrm>
            <a:off x="5737320" y="24040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888" name="Picture 23" descr=""/>
          <p:cNvPicPr/>
          <p:nvPr/>
        </p:nvPicPr>
        <p:blipFill>
          <a:blip r:embed="rId19"/>
          <a:stretch/>
        </p:blipFill>
        <p:spPr>
          <a:xfrm>
            <a:off x="7938720" y="461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889" name="Picture 12" descr=""/>
          <p:cNvPicPr/>
          <p:nvPr/>
        </p:nvPicPr>
        <p:blipFill>
          <a:blip r:embed="rId20"/>
          <a:srcRect l="0" t="0" r="6327" b="1209"/>
          <a:stretch/>
        </p:blipFill>
        <p:spPr>
          <a:xfrm>
            <a:off x="4815360" y="16261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890" name="Picture 1" descr=""/>
          <p:cNvPicPr/>
          <p:nvPr/>
        </p:nvPicPr>
        <p:blipFill>
          <a:blip r:embed="rId21"/>
          <a:stretch/>
        </p:blipFill>
        <p:spPr>
          <a:xfrm>
            <a:off x="5843880" y="159300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891" name="Picture 20" descr=""/>
          <p:cNvPicPr/>
          <p:nvPr/>
        </p:nvPicPr>
        <p:blipFill>
          <a:blip r:embed="rId22"/>
          <a:stretch/>
        </p:blipFill>
        <p:spPr>
          <a:xfrm>
            <a:off x="6918840" y="481716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892" name="Picture 14" descr=""/>
          <p:cNvPicPr/>
          <p:nvPr/>
        </p:nvPicPr>
        <p:blipFill>
          <a:blip r:embed="rId23"/>
          <a:stretch/>
        </p:blipFill>
        <p:spPr>
          <a:xfrm>
            <a:off x="6958440" y="24588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893" name="Picture 32" descr=""/>
          <p:cNvPicPr/>
          <p:nvPr/>
        </p:nvPicPr>
        <p:blipFill>
          <a:blip r:embed="rId24"/>
          <a:stretch/>
        </p:blipFill>
        <p:spPr>
          <a:xfrm>
            <a:off x="5826240" y="350856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894" name="Picture 30" descr=""/>
          <p:cNvPicPr/>
          <p:nvPr/>
        </p:nvPicPr>
        <p:blipFill>
          <a:blip r:embed="rId25"/>
          <a:stretch/>
        </p:blipFill>
        <p:spPr>
          <a:xfrm>
            <a:off x="6697440" y="273816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95" name="Picture 34" descr=""/>
          <p:cNvPicPr/>
          <p:nvPr/>
        </p:nvPicPr>
        <p:blipFill>
          <a:blip r:embed="rId26"/>
          <a:stretch/>
        </p:blipFill>
        <p:spPr>
          <a:xfrm>
            <a:off x="7818840" y="379188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96" name="Picture 35" descr=""/>
          <p:cNvPicPr/>
          <p:nvPr/>
        </p:nvPicPr>
        <p:blipFill>
          <a:blip r:embed="rId27"/>
          <a:stretch/>
        </p:blipFill>
        <p:spPr>
          <a:xfrm>
            <a:off x="7839720" y="603072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97" name="Picture 37" descr=""/>
          <p:cNvPicPr/>
          <p:nvPr/>
        </p:nvPicPr>
        <p:blipFill>
          <a:blip r:embed="rId28"/>
          <a:stretch/>
        </p:blipFill>
        <p:spPr>
          <a:xfrm>
            <a:off x="7818840" y="163080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98" name="Picture 38" descr=""/>
          <p:cNvPicPr/>
          <p:nvPr/>
        </p:nvPicPr>
        <p:blipFill>
          <a:blip r:embed="rId29"/>
          <a:stretch/>
        </p:blipFill>
        <p:spPr>
          <a:xfrm>
            <a:off x="7855200" y="56052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899" name="Picture 11" descr=""/>
          <p:cNvPicPr/>
          <p:nvPr/>
        </p:nvPicPr>
        <p:blipFill>
          <a:blip r:embed="rId30"/>
          <a:srcRect l="0" t="0" r="0" b="2143"/>
          <a:stretch/>
        </p:blipFill>
        <p:spPr>
          <a:xfrm>
            <a:off x="3615120" y="23040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900" name="Picture 25" descr=""/>
          <p:cNvPicPr/>
          <p:nvPr/>
        </p:nvPicPr>
        <p:blipFill>
          <a:blip r:embed="rId31"/>
          <a:srcRect l="0" t="0" r="0" b="2143"/>
          <a:stretch/>
        </p:blipFill>
        <p:spPr>
          <a:xfrm>
            <a:off x="3610440" y="131688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901" name="Picture 29" descr=""/>
          <p:cNvPicPr/>
          <p:nvPr/>
        </p:nvPicPr>
        <p:blipFill>
          <a:blip r:embed="rId32"/>
          <a:srcRect l="0" t="0" r="0" b="2143"/>
          <a:stretch/>
        </p:blipFill>
        <p:spPr>
          <a:xfrm>
            <a:off x="3612600" y="240840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902" name="Picture 31" descr=""/>
          <p:cNvPicPr/>
          <p:nvPr/>
        </p:nvPicPr>
        <p:blipFill>
          <a:blip r:embed="rId33"/>
          <a:srcRect l="0" t="0" r="0" b="2143"/>
          <a:stretch/>
        </p:blipFill>
        <p:spPr>
          <a:xfrm>
            <a:off x="3610440" y="349668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903" name="Picture 40" descr=""/>
          <p:cNvPicPr/>
          <p:nvPr/>
        </p:nvPicPr>
        <p:blipFill>
          <a:blip r:embed="rId34"/>
          <a:srcRect l="0" t="0" r="0" b="2143"/>
          <a:stretch/>
        </p:blipFill>
        <p:spPr>
          <a:xfrm>
            <a:off x="3615120" y="458460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904" name="Picture 45" descr=""/>
          <p:cNvPicPr/>
          <p:nvPr/>
        </p:nvPicPr>
        <p:blipFill>
          <a:blip r:embed="rId35"/>
          <a:srcRect l="0" t="0" r="0" b="2143"/>
          <a:stretch/>
        </p:blipFill>
        <p:spPr>
          <a:xfrm>
            <a:off x="3603960" y="569304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905" name="Picture 17" descr=""/>
          <p:cNvPicPr/>
          <p:nvPr/>
        </p:nvPicPr>
        <p:blipFill>
          <a:blip r:embed="rId36"/>
          <a:stretch/>
        </p:blipFill>
        <p:spPr>
          <a:xfrm>
            <a:off x="5743800" y="5699880"/>
            <a:ext cx="619200" cy="963360"/>
          </a:xfrm>
          <a:prstGeom prst="rect">
            <a:avLst/>
          </a:prstGeom>
          <a:ln w="0">
            <a:noFill/>
          </a:ln>
        </p:spPr>
      </p:pic>
      <p:grpSp>
        <p:nvGrpSpPr>
          <p:cNvPr id="906" name="Group 21"/>
          <p:cNvGrpSpPr/>
          <p:nvPr/>
        </p:nvGrpSpPr>
        <p:grpSpPr>
          <a:xfrm>
            <a:off x="2557800" y="366840"/>
            <a:ext cx="538200" cy="928440"/>
            <a:chOff x="2557800" y="366840"/>
            <a:chExt cx="538200" cy="928440"/>
          </a:xfrm>
        </p:grpSpPr>
        <p:pic>
          <p:nvPicPr>
            <p:cNvPr id="907" name="Picture 24" descr=""/>
            <p:cNvPicPr/>
            <p:nvPr/>
          </p:nvPicPr>
          <p:blipFill>
            <a:blip r:embed="rId37"/>
            <a:stretch/>
          </p:blipFill>
          <p:spPr>
            <a:xfrm>
              <a:off x="2557800" y="36684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08" name="Rectangle 36"/>
            <p:cNvSpPr/>
            <p:nvPr/>
          </p:nvSpPr>
          <p:spPr>
            <a:xfrm>
              <a:off x="2944080" y="113040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909" name="Group 41"/>
          <p:cNvGrpSpPr/>
          <p:nvPr/>
        </p:nvGrpSpPr>
        <p:grpSpPr>
          <a:xfrm>
            <a:off x="2560320" y="1454400"/>
            <a:ext cx="538560" cy="928440"/>
            <a:chOff x="2560320" y="1454400"/>
            <a:chExt cx="538560" cy="928440"/>
          </a:xfrm>
        </p:grpSpPr>
        <p:pic>
          <p:nvPicPr>
            <p:cNvPr id="910" name="Picture 47" descr=""/>
            <p:cNvPicPr/>
            <p:nvPr/>
          </p:nvPicPr>
          <p:blipFill>
            <a:blip r:embed="rId38"/>
            <a:stretch/>
          </p:blipFill>
          <p:spPr>
            <a:xfrm>
              <a:off x="2560320" y="145440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11" name="Rectangle 48"/>
            <p:cNvSpPr/>
            <p:nvPr/>
          </p:nvSpPr>
          <p:spPr>
            <a:xfrm>
              <a:off x="2946960" y="221796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912" name="Group 49"/>
          <p:cNvGrpSpPr/>
          <p:nvPr/>
        </p:nvGrpSpPr>
        <p:grpSpPr>
          <a:xfrm>
            <a:off x="2557080" y="2543040"/>
            <a:ext cx="538560" cy="928440"/>
            <a:chOff x="2557080" y="2543040"/>
            <a:chExt cx="538560" cy="928440"/>
          </a:xfrm>
        </p:grpSpPr>
        <p:pic>
          <p:nvPicPr>
            <p:cNvPr id="913" name="Picture 50" descr=""/>
            <p:cNvPicPr/>
            <p:nvPr/>
          </p:nvPicPr>
          <p:blipFill>
            <a:blip r:embed="rId39"/>
            <a:stretch/>
          </p:blipFill>
          <p:spPr>
            <a:xfrm>
              <a:off x="2557080" y="254304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14" name="Rectangle 51"/>
            <p:cNvSpPr/>
            <p:nvPr/>
          </p:nvSpPr>
          <p:spPr>
            <a:xfrm>
              <a:off x="2943720" y="330660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915" name="Group 53"/>
          <p:cNvGrpSpPr/>
          <p:nvPr/>
        </p:nvGrpSpPr>
        <p:grpSpPr>
          <a:xfrm>
            <a:off x="2557800" y="3620520"/>
            <a:ext cx="538200" cy="928440"/>
            <a:chOff x="2557800" y="3620520"/>
            <a:chExt cx="538200" cy="928440"/>
          </a:xfrm>
        </p:grpSpPr>
        <p:pic>
          <p:nvPicPr>
            <p:cNvPr id="916" name="Picture 54" descr=""/>
            <p:cNvPicPr/>
            <p:nvPr/>
          </p:nvPicPr>
          <p:blipFill>
            <a:blip r:embed="rId40"/>
            <a:stretch/>
          </p:blipFill>
          <p:spPr>
            <a:xfrm>
              <a:off x="2557800" y="362052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17" name="Rectangle 55"/>
            <p:cNvSpPr/>
            <p:nvPr/>
          </p:nvSpPr>
          <p:spPr>
            <a:xfrm>
              <a:off x="2944080" y="438408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918" name="Group 56"/>
          <p:cNvGrpSpPr/>
          <p:nvPr/>
        </p:nvGrpSpPr>
        <p:grpSpPr>
          <a:xfrm>
            <a:off x="2557800" y="4731840"/>
            <a:ext cx="538200" cy="928440"/>
            <a:chOff x="2557800" y="4731840"/>
            <a:chExt cx="538200" cy="928440"/>
          </a:xfrm>
        </p:grpSpPr>
        <p:pic>
          <p:nvPicPr>
            <p:cNvPr id="919" name="Picture 57" descr=""/>
            <p:cNvPicPr/>
            <p:nvPr/>
          </p:nvPicPr>
          <p:blipFill>
            <a:blip r:embed="rId41"/>
            <a:stretch/>
          </p:blipFill>
          <p:spPr>
            <a:xfrm>
              <a:off x="2557800" y="473184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0" name="Rectangle 58"/>
            <p:cNvSpPr/>
            <p:nvPr/>
          </p:nvSpPr>
          <p:spPr>
            <a:xfrm>
              <a:off x="2944080" y="549540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921" name="Group 59"/>
          <p:cNvGrpSpPr/>
          <p:nvPr/>
        </p:nvGrpSpPr>
        <p:grpSpPr>
          <a:xfrm>
            <a:off x="2562840" y="5828760"/>
            <a:ext cx="538200" cy="928440"/>
            <a:chOff x="2562840" y="5828760"/>
            <a:chExt cx="538200" cy="928440"/>
          </a:xfrm>
        </p:grpSpPr>
        <p:pic>
          <p:nvPicPr>
            <p:cNvPr id="922" name="Picture 60" descr=""/>
            <p:cNvPicPr/>
            <p:nvPr/>
          </p:nvPicPr>
          <p:blipFill>
            <a:blip r:embed="rId42"/>
            <a:stretch/>
          </p:blipFill>
          <p:spPr>
            <a:xfrm>
              <a:off x="2562840" y="582876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3" name="Rectangle 61"/>
            <p:cNvSpPr/>
            <p:nvPr/>
          </p:nvSpPr>
          <p:spPr>
            <a:xfrm>
              <a:off x="2949120" y="659196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4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25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926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927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928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929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930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931" name="Picture 77" descr=""/>
          <p:cNvPicPr/>
          <p:nvPr/>
        </p:nvPicPr>
        <p:blipFill>
          <a:blip r:embed="rId7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932" name="Picture 22" descr=""/>
          <p:cNvPicPr/>
          <p:nvPr/>
        </p:nvPicPr>
        <p:blipFill>
          <a:blip r:embed="rId8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933" name="Picture 26" descr=""/>
          <p:cNvPicPr/>
          <p:nvPr/>
        </p:nvPicPr>
        <p:blipFill>
          <a:blip r:embed="rId9"/>
          <a:stretch/>
        </p:blipFill>
        <p:spPr>
          <a:xfrm>
            <a:off x="5778720" y="48060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934" name="Picture 4" descr=""/>
          <p:cNvPicPr/>
          <p:nvPr/>
        </p:nvPicPr>
        <p:blipFill>
          <a:blip r:embed="rId10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935" name="Picture 39" descr=""/>
          <p:cNvPicPr/>
          <p:nvPr/>
        </p:nvPicPr>
        <p:blipFill>
          <a:blip r:embed="rId11"/>
          <a:stretch/>
        </p:blipFill>
        <p:spPr>
          <a:xfrm>
            <a:off x="4819320" y="330480"/>
            <a:ext cx="656280" cy="964800"/>
          </a:xfrm>
          <a:prstGeom prst="rect">
            <a:avLst/>
          </a:prstGeom>
          <a:ln w="0">
            <a:noFill/>
          </a:ln>
        </p:spPr>
      </p:pic>
      <p:pic>
        <p:nvPicPr>
          <p:cNvPr id="936" name="Picture 27" descr=""/>
          <p:cNvPicPr/>
          <p:nvPr/>
        </p:nvPicPr>
        <p:blipFill>
          <a:blip r:embed="rId12"/>
          <a:stretch/>
        </p:blipFill>
        <p:spPr>
          <a:xfrm>
            <a:off x="457200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937" name="Picture 13" descr=""/>
          <p:cNvPicPr/>
          <p:nvPr/>
        </p:nvPicPr>
        <p:blipFill>
          <a:blip r:embed="rId13"/>
          <a:stretch/>
        </p:blipFill>
        <p:spPr>
          <a:xfrm>
            <a:off x="480888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938" name="Picture 43" descr=""/>
          <p:cNvPicPr/>
          <p:nvPr/>
        </p:nvPicPr>
        <p:blipFill>
          <a:blip r:embed="rId14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939" name="Picture 46" descr=""/>
          <p:cNvPicPr/>
          <p:nvPr/>
        </p:nvPicPr>
        <p:blipFill>
          <a:blip r:embed="rId15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940" name="Picture 52" descr=""/>
          <p:cNvPicPr/>
          <p:nvPr/>
        </p:nvPicPr>
        <p:blipFill>
          <a:blip r:embed="rId16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941" name="Picture 63" descr=""/>
          <p:cNvPicPr/>
          <p:nvPr/>
        </p:nvPicPr>
        <p:blipFill>
          <a:blip r:embed="rId17"/>
          <a:stretch/>
        </p:blipFill>
        <p:spPr>
          <a:xfrm>
            <a:off x="5774760" y="373392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942" name="Picture 15" descr=""/>
          <p:cNvPicPr/>
          <p:nvPr/>
        </p:nvPicPr>
        <p:blipFill>
          <a:blip r:embed="rId18"/>
          <a:stretch/>
        </p:blipFill>
        <p:spPr>
          <a:xfrm>
            <a:off x="5737320" y="24040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943" name="Picture 23" descr=""/>
          <p:cNvPicPr/>
          <p:nvPr/>
        </p:nvPicPr>
        <p:blipFill>
          <a:blip r:embed="rId19"/>
          <a:stretch/>
        </p:blipFill>
        <p:spPr>
          <a:xfrm>
            <a:off x="7938720" y="461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944" name="Picture 12" descr=""/>
          <p:cNvPicPr/>
          <p:nvPr/>
        </p:nvPicPr>
        <p:blipFill>
          <a:blip r:embed="rId20"/>
          <a:srcRect l="0" t="0" r="6327" b="1209"/>
          <a:stretch/>
        </p:blipFill>
        <p:spPr>
          <a:xfrm>
            <a:off x="4815360" y="16261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945" name="Picture 20" descr=""/>
          <p:cNvPicPr/>
          <p:nvPr/>
        </p:nvPicPr>
        <p:blipFill>
          <a:blip r:embed="rId21"/>
          <a:stretch/>
        </p:blipFill>
        <p:spPr>
          <a:xfrm>
            <a:off x="6918840" y="481716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946" name="Picture 14" descr=""/>
          <p:cNvPicPr/>
          <p:nvPr/>
        </p:nvPicPr>
        <p:blipFill>
          <a:blip r:embed="rId22"/>
          <a:stretch/>
        </p:blipFill>
        <p:spPr>
          <a:xfrm>
            <a:off x="6958440" y="24588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947" name="Picture 35" descr=""/>
          <p:cNvPicPr/>
          <p:nvPr/>
        </p:nvPicPr>
        <p:blipFill>
          <a:blip r:embed="rId23"/>
          <a:stretch/>
        </p:blipFill>
        <p:spPr>
          <a:xfrm>
            <a:off x="7839720" y="603072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948" name="Picture 37" descr=""/>
          <p:cNvPicPr/>
          <p:nvPr/>
        </p:nvPicPr>
        <p:blipFill>
          <a:blip r:embed="rId24"/>
          <a:stretch/>
        </p:blipFill>
        <p:spPr>
          <a:xfrm>
            <a:off x="7818840" y="163080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949" name="Picture 11" descr=""/>
          <p:cNvPicPr/>
          <p:nvPr/>
        </p:nvPicPr>
        <p:blipFill>
          <a:blip r:embed="rId25"/>
          <a:srcRect l="0" t="0" r="0" b="2143"/>
          <a:stretch/>
        </p:blipFill>
        <p:spPr>
          <a:xfrm>
            <a:off x="7996320" y="23112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950" name="Picture 25" descr=""/>
          <p:cNvPicPr/>
          <p:nvPr/>
        </p:nvPicPr>
        <p:blipFill>
          <a:blip r:embed="rId26"/>
          <a:srcRect l="0" t="0" r="0" b="2143"/>
          <a:stretch/>
        </p:blipFill>
        <p:spPr>
          <a:xfrm>
            <a:off x="6792120" y="241632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951" name="Picture 29" descr=""/>
          <p:cNvPicPr/>
          <p:nvPr/>
        </p:nvPicPr>
        <p:blipFill>
          <a:blip r:embed="rId27"/>
          <a:srcRect l="0" t="0" r="0" b="2143"/>
          <a:stretch/>
        </p:blipFill>
        <p:spPr>
          <a:xfrm>
            <a:off x="7971480" y="350424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952" name="Picture 31" descr=""/>
          <p:cNvPicPr/>
          <p:nvPr/>
        </p:nvPicPr>
        <p:blipFill>
          <a:blip r:embed="rId28"/>
          <a:srcRect l="0" t="0" r="0" b="2143"/>
          <a:stretch/>
        </p:blipFill>
        <p:spPr>
          <a:xfrm>
            <a:off x="5770800" y="130500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953" name="Picture 40" descr=""/>
          <p:cNvPicPr/>
          <p:nvPr/>
        </p:nvPicPr>
        <p:blipFill>
          <a:blip r:embed="rId29"/>
          <a:srcRect l="0" t="0" r="0" b="2143"/>
          <a:stretch/>
        </p:blipFill>
        <p:spPr>
          <a:xfrm>
            <a:off x="5770800" y="459540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954" name="Picture 17" descr=""/>
          <p:cNvPicPr/>
          <p:nvPr/>
        </p:nvPicPr>
        <p:blipFill>
          <a:blip r:embed="rId30"/>
          <a:stretch/>
        </p:blipFill>
        <p:spPr>
          <a:xfrm>
            <a:off x="5743800" y="5699880"/>
            <a:ext cx="619200" cy="963360"/>
          </a:xfrm>
          <a:prstGeom prst="rect">
            <a:avLst/>
          </a:prstGeom>
          <a:ln w="0">
            <a:noFill/>
          </a:ln>
        </p:spPr>
      </p:pic>
      <p:grpSp>
        <p:nvGrpSpPr>
          <p:cNvPr id="955" name="Group 21"/>
          <p:cNvGrpSpPr/>
          <p:nvPr/>
        </p:nvGrpSpPr>
        <p:grpSpPr>
          <a:xfrm>
            <a:off x="3674160" y="366840"/>
            <a:ext cx="538200" cy="928440"/>
            <a:chOff x="3674160" y="366840"/>
            <a:chExt cx="538200" cy="928440"/>
          </a:xfrm>
        </p:grpSpPr>
        <p:pic>
          <p:nvPicPr>
            <p:cNvPr id="956" name="Picture 24" descr=""/>
            <p:cNvPicPr/>
            <p:nvPr/>
          </p:nvPicPr>
          <p:blipFill>
            <a:blip r:embed="rId31"/>
            <a:stretch/>
          </p:blipFill>
          <p:spPr>
            <a:xfrm>
              <a:off x="3674160" y="36684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57" name="Rectangle 36"/>
            <p:cNvSpPr/>
            <p:nvPr/>
          </p:nvSpPr>
          <p:spPr>
            <a:xfrm>
              <a:off x="4060440" y="113040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958" name="Group 41"/>
          <p:cNvGrpSpPr/>
          <p:nvPr/>
        </p:nvGrpSpPr>
        <p:grpSpPr>
          <a:xfrm>
            <a:off x="3677040" y="1454400"/>
            <a:ext cx="538200" cy="928440"/>
            <a:chOff x="3677040" y="1454400"/>
            <a:chExt cx="538200" cy="928440"/>
          </a:xfrm>
        </p:grpSpPr>
        <p:pic>
          <p:nvPicPr>
            <p:cNvPr id="959" name="Picture 47" descr=""/>
            <p:cNvPicPr/>
            <p:nvPr/>
          </p:nvPicPr>
          <p:blipFill>
            <a:blip r:embed="rId32"/>
            <a:stretch/>
          </p:blipFill>
          <p:spPr>
            <a:xfrm>
              <a:off x="3677040" y="145440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60" name="Rectangle 48"/>
            <p:cNvSpPr/>
            <p:nvPr/>
          </p:nvSpPr>
          <p:spPr>
            <a:xfrm>
              <a:off x="4063320" y="221796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961" name="Group 49"/>
          <p:cNvGrpSpPr/>
          <p:nvPr/>
        </p:nvGrpSpPr>
        <p:grpSpPr>
          <a:xfrm>
            <a:off x="3673440" y="2543040"/>
            <a:ext cx="538560" cy="928440"/>
            <a:chOff x="3673440" y="2543040"/>
            <a:chExt cx="538560" cy="928440"/>
          </a:xfrm>
        </p:grpSpPr>
        <p:pic>
          <p:nvPicPr>
            <p:cNvPr id="962" name="Picture 50" descr=""/>
            <p:cNvPicPr/>
            <p:nvPr/>
          </p:nvPicPr>
          <p:blipFill>
            <a:blip r:embed="rId33"/>
            <a:stretch/>
          </p:blipFill>
          <p:spPr>
            <a:xfrm>
              <a:off x="3673440" y="254304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63" name="Rectangle 51"/>
            <p:cNvSpPr/>
            <p:nvPr/>
          </p:nvSpPr>
          <p:spPr>
            <a:xfrm>
              <a:off x="4060080" y="330660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964" name="Group 53"/>
          <p:cNvGrpSpPr/>
          <p:nvPr/>
        </p:nvGrpSpPr>
        <p:grpSpPr>
          <a:xfrm>
            <a:off x="3674160" y="3620520"/>
            <a:ext cx="538200" cy="928440"/>
            <a:chOff x="3674160" y="3620520"/>
            <a:chExt cx="538200" cy="928440"/>
          </a:xfrm>
        </p:grpSpPr>
        <p:pic>
          <p:nvPicPr>
            <p:cNvPr id="965" name="Picture 54" descr=""/>
            <p:cNvPicPr/>
            <p:nvPr/>
          </p:nvPicPr>
          <p:blipFill>
            <a:blip r:embed="rId34"/>
            <a:stretch/>
          </p:blipFill>
          <p:spPr>
            <a:xfrm>
              <a:off x="3674160" y="362052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66" name="Rectangle 55"/>
            <p:cNvSpPr/>
            <p:nvPr/>
          </p:nvSpPr>
          <p:spPr>
            <a:xfrm>
              <a:off x="4060440" y="438408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967" name="Group 56"/>
          <p:cNvGrpSpPr/>
          <p:nvPr/>
        </p:nvGrpSpPr>
        <p:grpSpPr>
          <a:xfrm>
            <a:off x="3674160" y="4731840"/>
            <a:ext cx="538200" cy="928440"/>
            <a:chOff x="3674160" y="4731840"/>
            <a:chExt cx="538200" cy="928440"/>
          </a:xfrm>
        </p:grpSpPr>
        <p:pic>
          <p:nvPicPr>
            <p:cNvPr id="968" name="Picture 57" descr=""/>
            <p:cNvPicPr/>
            <p:nvPr/>
          </p:nvPicPr>
          <p:blipFill>
            <a:blip r:embed="rId35"/>
            <a:stretch/>
          </p:blipFill>
          <p:spPr>
            <a:xfrm>
              <a:off x="3674160" y="473184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69" name="Rectangle 58"/>
            <p:cNvSpPr/>
            <p:nvPr/>
          </p:nvSpPr>
          <p:spPr>
            <a:xfrm>
              <a:off x="4060440" y="549540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970" name="Group 59"/>
          <p:cNvGrpSpPr/>
          <p:nvPr/>
        </p:nvGrpSpPr>
        <p:grpSpPr>
          <a:xfrm>
            <a:off x="3679200" y="5828760"/>
            <a:ext cx="538200" cy="928440"/>
            <a:chOff x="3679200" y="5828760"/>
            <a:chExt cx="538200" cy="928440"/>
          </a:xfrm>
        </p:grpSpPr>
        <p:pic>
          <p:nvPicPr>
            <p:cNvPr id="971" name="Picture 60" descr=""/>
            <p:cNvPicPr/>
            <p:nvPr/>
          </p:nvPicPr>
          <p:blipFill>
            <a:blip r:embed="rId36"/>
            <a:stretch/>
          </p:blipFill>
          <p:spPr>
            <a:xfrm>
              <a:off x="3679200" y="582876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72" name="Rectangle 61"/>
            <p:cNvSpPr/>
            <p:nvPr/>
          </p:nvSpPr>
          <p:spPr>
            <a:xfrm>
              <a:off x="4065480" y="659196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973" name="Picture 2" descr=""/>
          <p:cNvPicPr/>
          <p:nvPr/>
        </p:nvPicPr>
        <p:blipFill>
          <a:blip r:embed="rId37"/>
          <a:stretch/>
        </p:blipFill>
        <p:spPr>
          <a:xfrm>
            <a:off x="2585520" y="42696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974" name="Picture 16" descr=""/>
          <p:cNvPicPr/>
          <p:nvPr/>
        </p:nvPicPr>
        <p:blipFill>
          <a:blip r:embed="rId38"/>
          <a:stretch/>
        </p:blipFill>
        <p:spPr>
          <a:xfrm>
            <a:off x="2582280" y="157860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975" name="Picture 18" descr=""/>
          <p:cNvPicPr/>
          <p:nvPr/>
        </p:nvPicPr>
        <p:blipFill>
          <a:blip r:embed="rId39"/>
          <a:stretch/>
        </p:blipFill>
        <p:spPr>
          <a:xfrm>
            <a:off x="2572200" y="273276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976" name="Picture 19" descr=""/>
          <p:cNvPicPr/>
          <p:nvPr/>
        </p:nvPicPr>
        <p:blipFill>
          <a:blip r:embed="rId40"/>
          <a:stretch/>
        </p:blipFill>
        <p:spPr>
          <a:xfrm>
            <a:off x="2572200" y="378360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977" name="Picture 28" descr=""/>
          <p:cNvPicPr/>
          <p:nvPr/>
        </p:nvPicPr>
        <p:blipFill>
          <a:blip r:embed="rId41"/>
          <a:stretch/>
        </p:blipFill>
        <p:spPr>
          <a:xfrm>
            <a:off x="2589840" y="489348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978" name="Picture 33" descr=""/>
          <p:cNvPicPr/>
          <p:nvPr/>
        </p:nvPicPr>
        <p:blipFill>
          <a:blip r:embed="rId42"/>
          <a:stretch/>
        </p:blipFill>
        <p:spPr>
          <a:xfrm>
            <a:off x="2582280" y="5938200"/>
            <a:ext cx="590040" cy="68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9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80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981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982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983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984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985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986" name="Picture 77" descr=""/>
          <p:cNvPicPr/>
          <p:nvPr/>
        </p:nvPicPr>
        <p:blipFill>
          <a:blip r:embed="rId7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987" name="Picture 22" descr=""/>
          <p:cNvPicPr/>
          <p:nvPr/>
        </p:nvPicPr>
        <p:blipFill>
          <a:blip r:embed="rId8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988" name="Picture 26" descr=""/>
          <p:cNvPicPr/>
          <p:nvPr/>
        </p:nvPicPr>
        <p:blipFill>
          <a:blip r:embed="rId9"/>
          <a:stretch/>
        </p:blipFill>
        <p:spPr>
          <a:xfrm>
            <a:off x="5778720" y="48060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989" name="Picture 4" descr=""/>
          <p:cNvPicPr/>
          <p:nvPr/>
        </p:nvPicPr>
        <p:blipFill>
          <a:blip r:embed="rId10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990" name="Picture 39" descr=""/>
          <p:cNvPicPr/>
          <p:nvPr/>
        </p:nvPicPr>
        <p:blipFill>
          <a:blip r:embed="rId11"/>
          <a:stretch/>
        </p:blipFill>
        <p:spPr>
          <a:xfrm>
            <a:off x="4766040" y="330480"/>
            <a:ext cx="656280" cy="964800"/>
          </a:xfrm>
          <a:prstGeom prst="rect">
            <a:avLst/>
          </a:prstGeom>
          <a:ln w="0">
            <a:noFill/>
          </a:ln>
        </p:spPr>
      </p:pic>
      <p:pic>
        <p:nvPicPr>
          <p:cNvPr id="991" name="Picture 27" descr=""/>
          <p:cNvPicPr/>
          <p:nvPr/>
        </p:nvPicPr>
        <p:blipFill>
          <a:blip r:embed="rId12"/>
          <a:stretch/>
        </p:blipFill>
        <p:spPr>
          <a:xfrm>
            <a:off x="457200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992" name="Picture 13" descr=""/>
          <p:cNvPicPr/>
          <p:nvPr/>
        </p:nvPicPr>
        <p:blipFill>
          <a:blip r:embed="rId13"/>
          <a:stretch/>
        </p:blipFill>
        <p:spPr>
          <a:xfrm>
            <a:off x="480888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993" name="Picture 43" descr=""/>
          <p:cNvPicPr/>
          <p:nvPr/>
        </p:nvPicPr>
        <p:blipFill>
          <a:blip r:embed="rId14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994" name="Picture 46" descr=""/>
          <p:cNvPicPr/>
          <p:nvPr/>
        </p:nvPicPr>
        <p:blipFill>
          <a:blip r:embed="rId15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995" name="Picture 52" descr=""/>
          <p:cNvPicPr/>
          <p:nvPr/>
        </p:nvPicPr>
        <p:blipFill>
          <a:blip r:embed="rId16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996" name="Picture 63" descr=""/>
          <p:cNvPicPr/>
          <p:nvPr/>
        </p:nvPicPr>
        <p:blipFill>
          <a:blip r:embed="rId17"/>
          <a:stretch/>
        </p:blipFill>
        <p:spPr>
          <a:xfrm>
            <a:off x="5774760" y="373392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997" name="Picture 15" descr=""/>
          <p:cNvPicPr/>
          <p:nvPr/>
        </p:nvPicPr>
        <p:blipFill>
          <a:blip r:embed="rId18"/>
          <a:stretch/>
        </p:blipFill>
        <p:spPr>
          <a:xfrm>
            <a:off x="5737320" y="24040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998" name="Picture 23" descr=""/>
          <p:cNvPicPr/>
          <p:nvPr/>
        </p:nvPicPr>
        <p:blipFill>
          <a:blip r:embed="rId19"/>
          <a:stretch/>
        </p:blipFill>
        <p:spPr>
          <a:xfrm>
            <a:off x="7938720" y="461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999" name="Picture 12" descr=""/>
          <p:cNvPicPr/>
          <p:nvPr/>
        </p:nvPicPr>
        <p:blipFill>
          <a:blip r:embed="rId20"/>
          <a:srcRect l="0" t="0" r="6327" b="1209"/>
          <a:stretch/>
        </p:blipFill>
        <p:spPr>
          <a:xfrm>
            <a:off x="4762440" y="16261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1000" name="Picture 20" descr=""/>
          <p:cNvPicPr/>
          <p:nvPr/>
        </p:nvPicPr>
        <p:blipFill>
          <a:blip r:embed="rId21"/>
          <a:stretch/>
        </p:blipFill>
        <p:spPr>
          <a:xfrm>
            <a:off x="6918840" y="481716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1001" name="Picture 14" descr=""/>
          <p:cNvPicPr/>
          <p:nvPr/>
        </p:nvPicPr>
        <p:blipFill>
          <a:blip r:embed="rId22"/>
          <a:stretch/>
        </p:blipFill>
        <p:spPr>
          <a:xfrm>
            <a:off x="6958440" y="24588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1002" name="Picture 37" descr=""/>
          <p:cNvPicPr/>
          <p:nvPr/>
        </p:nvPicPr>
        <p:blipFill>
          <a:blip r:embed="rId23"/>
          <a:stretch/>
        </p:blipFill>
        <p:spPr>
          <a:xfrm>
            <a:off x="7818840" y="163080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1003" name="Picture 29" descr=""/>
          <p:cNvPicPr/>
          <p:nvPr/>
        </p:nvPicPr>
        <p:blipFill>
          <a:blip r:embed="rId24"/>
          <a:srcRect l="0" t="0" r="0" b="2143"/>
          <a:stretch/>
        </p:blipFill>
        <p:spPr>
          <a:xfrm>
            <a:off x="7971480" y="350424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1004" name="Picture 31" descr=""/>
          <p:cNvPicPr/>
          <p:nvPr/>
        </p:nvPicPr>
        <p:blipFill>
          <a:blip r:embed="rId25"/>
          <a:srcRect l="0" t="0" r="0" b="2143"/>
          <a:stretch/>
        </p:blipFill>
        <p:spPr>
          <a:xfrm>
            <a:off x="5770800" y="130500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1005" name="Picture 17" descr=""/>
          <p:cNvPicPr/>
          <p:nvPr/>
        </p:nvPicPr>
        <p:blipFill>
          <a:blip r:embed="rId26"/>
          <a:stretch/>
        </p:blipFill>
        <p:spPr>
          <a:xfrm>
            <a:off x="5743800" y="5699880"/>
            <a:ext cx="619200" cy="963360"/>
          </a:xfrm>
          <a:prstGeom prst="rect">
            <a:avLst/>
          </a:prstGeom>
          <a:ln w="0">
            <a:noFill/>
          </a:ln>
        </p:spPr>
      </p:pic>
      <p:grpSp>
        <p:nvGrpSpPr>
          <p:cNvPr id="1006" name="Group 21"/>
          <p:cNvGrpSpPr/>
          <p:nvPr/>
        </p:nvGrpSpPr>
        <p:grpSpPr>
          <a:xfrm>
            <a:off x="8035560" y="359280"/>
            <a:ext cx="538200" cy="928440"/>
            <a:chOff x="8035560" y="359280"/>
            <a:chExt cx="538200" cy="928440"/>
          </a:xfrm>
        </p:grpSpPr>
        <p:pic>
          <p:nvPicPr>
            <p:cNvPr id="1007" name="Picture 24" descr=""/>
            <p:cNvPicPr/>
            <p:nvPr/>
          </p:nvPicPr>
          <p:blipFill>
            <a:blip r:embed="rId27"/>
            <a:stretch/>
          </p:blipFill>
          <p:spPr>
            <a:xfrm>
              <a:off x="8035560" y="35928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08" name="Rectangle 36"/>
            <p:cNvSpPr/>
            <p:nvPr/>
          </p:nvSpPr>
          <p:spPr>
            <a:xfrm>
              <a:off x="8421840" y="112284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009" name="Group 41"/>
          <p:cNvGrpSpPr/>
          <p:nvPr/>
        </p:nvGrpSpPr>
        <p:grpSpPr>
          <a:xfrm>
            <a:off x="6888960" y="2534760"/>
            <a:ext cx="538200" cy="928440"/>
            <a:chOff x="6888960" y="2534760"/>
            <a:chExt cx="538200" cy="928440"/>
          </a:xfrm>
        </p:grpSpPr>
        <p:pic>
          <p:nvPicPr>
            <p:cNvPr id="1010" name="Picture 47" descr=""/>
            <p:cNvPicPr/>
            <p:nvPr/>
          </p:nvPicPr>
          <p:blipFill>
            <a:blip r:embed="rId28"/>
            <a:stretch/>
          </p:blipFill>
          <p:spPr>
            <a:xfrm>
              <a:off x="6888960" y="253476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11" name="Rectangle 48"/>
            <p:cNvSpPr/>
            <p:nvPr/>
          </p:nvSpPr>
          <p:spPr>
            <a:xfrm>
              <a:off x="7275240" y="329832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012" name="Group 49"/>
          <p:cNvGrpSpPr/>
          <p:nvPr/>
        </p:nvGrpSpPr>
        <p:grpSpPr>
          <a:xfrm>
            <a:off x="5718600" y="4733640"/>
            <a:ext cx="538200" cy="928440"/>
            <a:chOff x="5718600" y="4733640"/>
            <a:chExt cx="538200" cy="928440"/>
          </a:xfrm>
        </p:grpSpPr>
        <p:pic>
          <p:nvPicPr>
            <p:cNvPr id="1013" name="Picture 50" descr=""/>
            <p:cNvPicPr/>
            <p:nvPr/>
          </p:nvPicPr>
          <p:blipFill>
            <a:blip r:embed="rId29"/>
            <a:stretch/>
          </p:blipFill>
          <p:spPr>
            <a:xfrm>
              <a:off x="5718600" y="473364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14" name="Rectangle 51"/>
            <p:cNvSpPr/>
            <p:nvPr/>
          </p:nvSpPr>
          <p:spPr>
            <a:xfrm>
              <a:off x="6104880" y="549720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015" name="Group 53"/>
          <p:cNvGrpSpPr/>
          <p:nvPr/>
        </p:nvGrpSpPr>
        <p:grpSpPr>
          <a:xfrm>
            <a:off x="8136720" y="5819400"/>
            <a:ext cx="538200" cy="928440"/>
            <a:chOff x="8136720" y="5819400"/>
            <a:chExt cx="538200" cy="928440"/>
          </a:xfrm>
        </p:grpSpPr>
        <p:pic>
          <p:nvPicPr>
            <p:cNvPr id="1016" name="Picture 54" descr=""/>
            <p:cNvPicPr/>
            <p:nvPr/>
          </p:nvPicPr>
          <p:blipFill>
            <a:blip r:embed="rId30"/>
            <a:stretch/>
          </p:blipFill>
          <p:spPr>
            <a:xfrm>
              <a:off x="8136720" y="581940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17" name="Rectangle 55"/>
            <p:cNvSpPr/>
            <p:nvPr/>
          </p:nvSpPr>
          <p:spPr>
            <a:xfrm>
              <a:off x="8523000" y="658296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018" name="Picture 2" descr=""/>
          <p:cNvPicPr/>
          <p:nvPr/>
        </p:nvPicPr>
        <p:blipFill>
          <a:blip r:embed="rId31"/>
          <a:stretch/>
        </p:blipFill>
        <p:spPr>
          <a:xfrm>
            <a:off x="3669840" y="42696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019" name="Picture 16" descr=""/>
          <p:cNvPicPr/>
          <p:nvPr/>
        </p:nvPicPr>
        <p:blipFill>
          <a:blip r:embed="rId32"/>
          <a:stretch/>
        </p:blipFill>
        <p:spPr>
          <a:xfrm>
            <a:off x="3666960" y="157860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020" name="Picture 18" descr=""/>
          <p:cNvPicPr/>
          <p:nvPr/>
        </p:nvPicPr>
        <p:blipFill>
          <a:blip r:embed="rId33"/>
          <a:stretch/>
        </p:blipFill>
        <p:spPr>
          <a:xfrm>
            <a:off x="3656520" y="273276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021" name="Picture 19" descr=""/>
          <p:cNvPicPr/>
          <p:nvPr/>
        </p:nvPicPr>
        <p:blipFill>
          <a:blip r:embed="rId34"/>
          <a:stretch/>
        </p:blipFill>
        <p:spPr>
          <a:xfrm>
            <a:off x="3656520" y="378360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022" name="Picture 28" descr=""/>
          <p:cNvPicPr/>
          <p:nvPr/>
        </p:nvPicPr>
        <p:blipFill>
          <a:blip r:embed="rId35"/>
          <a:stretch/>
        </p:blipFill>
        <p:spPr>
          <a:xfrm>
            <a:off x="3674520" y="489348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023" name="Picture 33" descr=""/>
          <p:cNvPicPr/>
          <p:nvPr/>
        </p:nvPicPr>
        <p:blipFill>
          <a:blip r:embed="rId36"/>
          <a:stretch/>
        </p:blipFill>
        <p:spPr>
          <a:xfrm>
            <a:off x="3666960" y="593820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024" name="Picture 1" descr=""/>
          <p:cNvPicPr/>
          <p:nvPr/>
        </p:nvPicPr>
        <p:blipFill>
          <a:blip r:embed="rId37"/>
          <a:stretch/>
        </p:blipFill>
        <p:spPr>
          <a:xfrm>
            <a:off x="2256120" y="50472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025" name="Picture 30" descr=""/>
          <p:cNvPicPr/>
          <p:nvPr/>
        </p:nvPicPr>
        <p:blipFill>
          <a:blip r:embed="rId38"/>
          <a:stretch/>
        </p:blipFill>
        <p:spPr>
          <a:xfrm>
            <a:off x="2202480" y="159300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32" descr=""/>
          <p:cNvPicPr/>
          <p:nvPr/>
        </p:nvPicPr>
        <p:blipFill>
          <a:blip r:embed="rId39"/>
          <a:stretch/>
        </p:blipFill>
        <p:spPr>
          <a:xfrm>
            <a:off x="2202480" y="270072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027" name="Picture 34" descr=""/>
          <p:cNvPicPr/>
          <p:nvPr/>
        </p:nvPicPr>
        <p:blipFill>
          <a:blip r:embed="rId40"/>
          <a:stretch/>
        </p:blipFill>
        <p:spPr>
          <a:xfrm>
            <a:off x="2255400" y="378072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028" name="Picture 38" descr=""/>
          <p:cNvPicPr/>
          <p:nvPr/>
        </p:nvPicPr>
        <p:blipFill>
          <a:blip r:embed="rId41"/>
          <a:stretch/>
        </p:blipFill>
        <p:spPr>
          <a:xfrm>
            <a:off x="2251800" y="488340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029" name="Picture 42" descr=""/>
          <p:cNvPicPr/>
          <p:nvPr/>
        </p:nvPicPr>
        <p:blipFill>
          <a:blip r:embed="rId42"/>
          <a:stretch/>
        </p:blipFill>
        <p:spPr>
          <a:xfrm>
            <a:off x="2256120" y="5978520"/>
            <a:ext cx="1077480" cy="77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0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31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1032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1033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1034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1035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1036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1037" name="Picture 77" descr=""/>
          <p:cNvPicPr/>
          <p:nvPr/>
        </p:nvPicPr>
        <p:blipFill>
          <a:blip r:embed="rId7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038" name="Picture 22" descr=""/>
          <p:cNvPicPr/>
          <p:nvPr/>
        </p:nvPicPr>
        <p:blipFill>
          <a:blip r:embed="rId8"/>
          <a:stretch/>
        </p:blipFill>
        <p:spPr>
          <a:xfrm>
            <a:off x="669744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039" name="Picture 26" descr=""/>
          <p:cNvPicPr/>
          <p:nvPr/>
        </p:nvPicPr>
        <p:blipFill>
          <a:blip r:embed="rId9"/>
          <a:stretch/>
        </p:blipFill>
        <p:spPr>
          <a:xfrm>
            <a:off x="5778720" y="48060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040" name="Picture 4" descr=""/>
          <p:cNvPicPr/>
          <p:nvPr/>
        </p:nvPicPr>
        <p:blipFill>
          <a:blip r:embed="rId10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041" name="Picture 39" descr=""/>
          <p:cNvPicPr/>
          <p:nvPr/>
        </p:nvPicPr>
        <p:blipFill>
          <a:blip r:embed="rId11"/>
          <a:stretch/>
        </p:blipFill>
        <p:spPr>
          <a:xfrm>
            <a:off x="4766040" y="330480"/>
            <a:ext cx="656280" cy="964800"/>
          </a:xfrm>
          <a:prstGeom prst="rect">
            <a:avLst/>
          </a:prstGeom>
          <a:ln w="0">
            <a:noFill/>
          </a:ln>
        </p:spPr>
      </p:pic>
      <p:pic>
        <p:nvPicPr>
          <p:cNvPr id="1042" name="Picture 27" descr=""/>
          <p:cNvPicPr/>
          <p:nvPr/>
        </p:nvPicPr>
        <p:blipFill>
          <a:blip r:embed="rId12"/>
          <a:stretch/>
        </p:blipFill>
        <p:spPr>
          <a:xfrm>
            <a:off x="457200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1043" name="Picture 13" descr=""/>
          <p:cNvPicPr/>
          <p:nvPr/>
        </p:nvPicPr>
        <p:blipFill>
          <a:blip r:embed="rId13"/>
          <a:stretch/>
        </p:blipFill>
        <p:spPr>
          <a:xfrm>
            <a:off x="480888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1044" name="Picture 43" descr=""/>
          <p:cNvPicPr/>
          <p:nvPr/>
        </p:nvPicPr>
        <p:blipFill>
          <a:blip r:embed="rId14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1045" name="Picture 46" descr=""/>
          <p:cNvPicPr/>
          <p:nvPr/>
        </p:nvPicPr>
        <p:blipFill>
          <a:blip r:embed="rId15"/>
          <a:stretch/>
        </p:blipFill>
        <p:spPr>
          <a:xfrm>
            <a:off x="672624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1046" name="Picture 52" descr=""/>
          <p:cNvPicPr/>
          <p:nvPr/>
        </p:nvPicPr>
        <p:blipFill>
          <a:blip r:embed="rId16"/>
          <a:stretch/>
        </p:blipFill>
        <p:spPr>
          <a:xfrm>
            <a:off x="450360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1047" name="Picture 63" descr=""/>
          <p:cNvPicPr/>
          <p:nvPr/>
        </p:nvPicPr>
        <p:blipFill>
          <a:blip r:embed="rId17"/>
          <a:stretch/>
        </p:blipFill>
        <p:spPr>
          <a:xfrm>
            <a:off x="5774760" y="373392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1048" name="Picture 15" descr=""/>
          <p:cNvPicPr/>
          <p:nvPr/>
        </p:nvPicPr>
        <p:blipFill>
          <a:blip r:embed="rId18"/>
          <a:stretch/>
        </p:blipFill>
        <p:spPr>
          <a:xfrm>
            <a:off x="5737320" y="24040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1049" name="Picture 23" descr=""/>
          <p:cNvPicPr/>
          <p:nvPr/>
        </p:nvPicPr>
        <p:blipFill>
          <a:blip r:embed="rId19"/>
          <a:stretch/>
        </p:blipFill>
        <p:spPr>
          <a:xfrm>
            <a:off x="7938720" y="461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1050" name="Picture 12" descr=""/>
          <p:cNvPicPr/>
          <p:nvPr/>
        </p:nvPicPr>
        <p:blipFill>
          <a:blip r:embed="rId20"/>
          <a:srcRect l="0" t="0" r="6327" b="1209"/>
          <a:stretch/>
        </p:blipFill>
        <p:spPr>
          <a:xfrm>
            <a:off x="4762440" y="16261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1051" name="Picture 20" descr=""/>
          <p:cNvPicPr/>
          <p:nvPr/>
        </p:nvPicPr>
        <p:blipFill>
          <a:blip r:embed="rId21"/>
          <a:stretch/>
        </p:blipFill>
        <p:spPr>
          <a:xfrm>
            <a:off x="6918840" y="481716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1052" name="Picture 14" descr=""/>
          <p:cNvPicPr/>
          <p:nvPr/>
        </p:nvPicPr>
        <p:blipFill>
          <a:blip r:embed="rId22"/>
          <a:stretch/>
        </p:blipFill>
        <p:spPr>
          <a:xfrm>
            <a:off x="6958440" y="24588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1053" name="Picture 37" descr=""/>
          <p:cNvPicPr/>
          <p:nvPr/>
        </p:nvPicPr>
        <p:blipFill>
          <a:blip r:embed="rId23"/>
          <a:stretch/>
        </p:blipFill>
        <p:spPr>
          <a:xfrm>
            <a:off x="7818840" y="163080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1054" name="Picture 31" descr=""/>
          <p:cNvPicPr/>
          <p:nvPr/>
        </p:nvPicPr>
        <p:blipFill>
          <a:blip r:embed="rId24"/>
          <a:srcRect l="0" t="0" r="0" b="2143"/>
          <a:stretch/>
        </p:blipFill>
        <p:spPr>
          <a:xfrm>
            <a:off x="5770800" y="130500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1055" name="Picture 17" descr=""/>
          <p:cNvPicPr/>
          <p:nvPr/>
        </p:nvPicPr>
        <p:blipFill>
          <a:blip r:embed="rId25"/>
          <a:stretch/>
        </p:blipFill>
        <p:spPr>
          <a:xfrm>
            <a:off x="5743800" y="5699880"/>
            <a:ext cx="619200" cy="963360"/>
          </a:xfrm>
          <a:prstGeom prst="rect">
            <a:avLst/>
          </a:prstGeom>
          <a:ln w="0">
            <a:noFill/>
          </a:ln>
        </p:spPr>
      </p:pic>
      <p:grpSp>
        <p:nvGrpSpPr>
          <p:cNvPr id="1056" name="Group 41"/>
          <p:cNvGrpSpPr/>
          <p:nvPr/>
        </p:nvGrpSpPr>
        <p:grpSpPr>
          <a:xfrm>
            <a:off x="6888960" y="2534760"/>
            <a:ext cx="538200" cy="928440"/>
            <a:chOff x="6888960" y="2534760"/>
            <a:chExt cx="538200" cy="928440"/>
          </a:xfrm>
        </p:grpSpPr>
        <p:pic>
          <p:nvPicPr>
            <p:cNvPr id="1057" name="Picture 47" descr=""/>
            <p:cNvPicPr/>
            <p:nvPr/>
          </p:nvPicPr>
          <p:blipFill>
            <a:blip r:embed="rId26"/>
            <a:stretch/>
          </p:blipFill>
          <p:spPr>
            <a:xfrm>
              <a:off x="6888960" y="253476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58" name="Rectangle 48"/>
            <p:cNvSpPr/>
            <p:nvPr/>
          </p:nvSpPr>
          <p:spPr>
            <a:xfrm>
              <a:off x="7275240" y="329832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059" name="Picture 2" descr=""/>
          <p:cNvPicPr/>
          <p:nvPr/>
        </p:nvPicPr>
        <p:blipFill>
          <a:blip r:embed="rId27"/>
          <a:stretch/>
        </p:blipFill>
        <p:spPr>
          <a:xfrm>
            <a:off x="7977960" y="41832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060" name="Picture 16" descr=""/>
          <p:cNvPicPr/>
          <p:nvPr/>
        </p:nvPicPr>
        <p:blipFill>
          <a:blip r:embed="rId28"/>
          <a:stretch/>
        </p:blipFill>
        <p:spPr>
          <a:xfrm>
            <a:off x="5758560" y="480672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061" name="Picture 18" descr=""/>
          <p:cNvPicPr/>
          <p:nvPr/>
        </p:nvPicPr>
        <p:blipFill>
          <a:blip r:embed="rId29"/>
          <a:stretch/>
        </p:blipFill>
        <p:spPr>
          <a:xfrm>
            <a:off x="8058960" y="592380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062" name="Picture 19" descr=""/>
          <p:cNvPicPr/>
          <p:nvPr/>
        </p:nvPicPr>
        <p:blipFill>
          <a:blip r:embed="rId30"/>
          <a:stretch/>
        </p:blipFill>
        <p:spPr>
          <a:xfrm>
            <a:off x="7932600" y="369324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063" name="Picture 1" descr=""/>
          <p:cNvPicPr/>
          <p:nvPr/>
        </p:nvPicPr>
        <p:blipFill>
          <a:blip r:embed="rId31"/>
          <a:stretch/>
        </p:blipFill>
        <p:spPr>
          <a:xfrm>
            <a:off x="3159720" y="50472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064" name="Picture 30" descr=""/>
          <p:cNvPicPr/>
          <p:nvPr/>
        </p:nvPicPr>
        <p:blipFill>
          <a:blip r:embed="rId32"/>
          <a:stretch/>
        </p:blipFill>
        <p:spPr>
          <a:xfrm>
            <a:off x="3106080" y="159300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065" name="Picture 32" descr=""/>
          <p:cNvPicPr/>
          <p:nvPr/>
        </p:nvPicPr>
        <p:blipFill>
          <a:blip r:embed="rId33"/>
          <a:stretch/>
        </p:blipFill>
        <p:spPr>
          <a:xfrm>
            <a:off x="3106080" y="270072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066" name="Picture 34" descr=""/>
          <p:cNvPicPr/>
          <p:nvPr/>
        </p:nvPicPr>
        <p:blipFill>
          <a:blip r:embed="rId34"/>
          <a:stretch/>
        </p:blipFill>
        <p:spPr>
          <a:xfrm>
            <a:off x="3159360" y="378072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067" name="Picture 38" descr=""/>
          <p:cNvPicPr/>
          <p:nvPr/>
        </p:nvPicPr>
        <p:blipFill>
          <a:blip r:embed="rId35"/>
          <a:stretch/>
        </p:blipFill>
        <p:spPr>
          <a:xfrm>
            <a:off x="3155400" y="488340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068" name="Picture 42" descr=""/>
          <p:cNvPicPr/>
          <p:nvPr/>
        </p:nvPicPr>
        <p:blipFill>
          <a:blip r:embed="rId36"/>
          <a:stretch/>
        </p:blipFill>
        <p:spPr>
          <a:xfrm>
            <a:off x="3159720" y="597852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069" name="Picture 11" descr=""/>
          <p:cNvPicPr/>
          <p:nvPr/>
        </p:nvPicPr>
        <p:blipFill>
          <a:blip r:embed="rId37"/>
          <a:stretch/>
        </p:blipFill>
        <p:spPr>
          <a:xfrm>
            <a:off x="2348640" y="42408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070" name="Picture 25" descr=""/>
          <p:cNvPicPr/>
          <p:nvPr/>
        </p:nvPicPr>
        <p:blipFill>
          <a:blip r:embed="rId38"/>
          <a:stretch/>
        </p:blipFill>
        <p:spPr>
          <a:xfrm>
            <a:off x="2343240" y="156384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071" name="Picture 35" descr=""/>
          <p:cNvPicPr/>
          <p:nvPr/>
        </p:nvPicPr>
        <p:blipFill>
          <a:blip r:embed="rId39"/>
          <a:stretch/>
        </p:blipFill>
        <p:spPr>
          <a:xfrm>
            <a:off x="2352600" y="263448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072" name="Picture 40" descr=""/>
          <p:cNvPicPr/>
          <p:nvPr/>
        </p:nvPicPr>
        <p:blipFill>
          <a:blip r:embed="rId40"/>
          <a:stretch/>
        </p:blipFill>
        <p:spPr>
          <a:xfrm>
            <a:off x="2348640" y="372312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073" name="Picture 44" descr=""/>
          <p:cNvPicPr/>
          <p:nvPr/>
        </p:nvPicPr>
        <p:blipFill>
          <a:blip r:embed="rId41"/>
          <a:stretch/>
        </p:blipFill>
        <p:spPr>
          <a:xfrm>
            <a:off x="2348640" y="481716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074" name="Picture 45" descr=""/>
          <p:cNvPicPr/>
          <p:nvPr/>
        </p:nvPicPr>
        <p:blipFill>
          <a:blip r:embed="rId42"/>
          <a:stretch/>
        </p:blipFill>
        <p:spPr>
          <a:xfrm>
            <a:off x="2349720" y="5920560"/>
            <a:ext cx="540360" cy="682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76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1077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1078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1079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1080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1081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1082" name="Picture 77" descr=""/>
          <p:cNvPicPr/>
          <p:nvPr/>
        </p:nvPicPr>
        <p:blipFill>
          <a:blip r:embed="rId7"/>
          <a:stretch/>
        </p:blipFill>
        <p:spPr>
          <a:xfrm>
            <a:off x="676800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083" name="Picture 22" descr=""/>
          <p:cNvPicPr/>
          <p:nvPr/>
        </p:nvPicPr>
        <p:blipFill>
          <a:blip r:embed="rId8"/>
          <a:stretch/>
        </p:blipFill>
        <p:spPr>
          <a:xfrm>
            <a:off x="651672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084" name="Picture 26" descr=""/>
          <p:cNvPicPr/>
          <p:nvPr/>
        </p:nvPicPr>
        <p:blipFill>
          <a:blip r:embed="rId9"/>
          <a:stretch/>
        </p:blipFill>
        <p:spPr>
          <a:xfrm>
            <a:off x="5502240" y="48060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085" name="Picture 4" descr=""/>
          <p:cNvPicPr/>
          <p:nvPr/>
        </p:nvPicPr>
        <p:blipFill>
          <a:blip r:embed="rId10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086" name="Picture 39" descr=""/>
          <p:cNvPicPr/>
          <p:nvPr/>
        </p:nvPicPr>
        <p:blipFill>
          <a:blip r:embed="rId11"/>
          <a:stretch/>
        </p:blipFill>
        <p:spPr>
          <a:xfrm>
            <a:off x="4468320" y="330480"/>
            <a:ext cx="656280" cy="964800"/>
          </a:xfrm>
          <a:prstGeom prst="rect">
            <a:avLst/>
          </a:prstGeom>
          <a:ln w="0">
            <a:noFill/>
          </a:ln>
        </p:spPr>
      </p:pic>
      <p:pic>
        <p:nvPicPr>
          <p:cNvPr id="1087" name="Picture 27" descr=""/>
          <p:cNvPicPr/>
          <p:nvPr/>
        </p:nvPicPr>
        <p:blipFill>
          <a:blip r:embed="rId12"/>
          <a:stretch/>
        </p:blipFill>
        <p:spPr>
          <a:xfrm>
            <a:off x="4274280" y="46166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1088" name="Picture 13" descr=""/>
          <p:cNvPicPr/>
          <p:nvPr/>
        </p:nvPicPr>
        <p:blipFill>
          <a:blip r:embed="rId13"/>
          <a:stretch/>
        </p:blipFill>
        <p:spPr>
          <a:xfrm>
            <a:off x="451116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1089" name="Picture 43" descr=""/>
          <p:cNvPicPr/>
          <p:nvPr/>
        </p:nvPicPr>
        <p:blipFill>
          <a:blip r:embed="rId14"/>
          <a:stretch/>
        </p:blipFill>
        <p:spPr>
          <a:xfrm>
            <a:off x="434952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1090" name="Picture 46" descr=""/>
          <p:cNvPicPr/>
          <p:nvPr/>
        </p:nvPicPr>
        <p:blipFill>
          <a:blip r:embed="rId15"/>
          <a:stretch/>
        </p:blipFill>
        <p:spPr>
          <a:xfrm>
            <a:off x="6588000" y="59205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1091" name="Picture 52" descr=""/>
          <p:cNvPicPr/>
          <p:nvPr/>
        </p:nvPicPr>
        <p:blipFill>
          <a:blip r:embed="rId16"/>
          <a:stretch/>
        </p:blipFill>
        <p:spPr>
          <a:xfrm>
            <a:off x="4333320" y="240408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1092" name="Picture 63" descr=""/>
          <p:cNvPicPr/>
          <p:nvPr/>
        </p:nvPicPr>
        <p:blipFill>
          <a:blip r:embed="rId17"/>
          <a:stretch/>
        </p:blipFill>
        <p:spPr>
          <a:xfrm>
            <a:off x="5498640" y="373392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1093" name="Picture 15" descr=""/>
          <p:cNvPicPr/>
          <p:nvPr/>
        </p:nvPicPr>
        <p:blipFill>
          <a:blip r:embed="rId18"/>
          <a:stretch/>
        </p:blipFill>
        <p:spPr>
          <a:xfrm>
            <a:off x="5460840" y="24040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1094" name="Picture 23" descr=""/>
          <p:cNvPicPr/>
          <p:nvPr/>
        </p:nvPicPr>
        <p:blipFill>
          <a:blip r:embed="rId19"/>
          <a:stretch/>
        </p:blipFill>
        <p:spPr>
          <a:xfrm>
            <a:off x="7938720" y="461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1095" name="Picture 12" descr=""/>
          <p:cNvPicPr/>
          <p:nvPr/>
        </p:nvPicPr>
        <p:blipFill>
          <a:blip r:embed="rId20"/>
          <a:srcRect l="0" t="0" r="6327" b="1209"/>
          <a:stretch/>
        </p:blipFill>
        <p:spPr>
          <a:xfrm>
            <a:off x="4464720" y="162612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1096" name="Picture 20" descr=""/>
          <p:cNvPicPr/>
          <p:nvPr/>
        </p:nvPicPr>
        <p:blipFill>
          <a:blip r:embed="rId21"/>
          <a:stretch/>
        </p:blipFill>
        <p:spPr>
          <a:xfrm>
            <a:off x="6780600" y="481716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1097" name="Picture 14" descr=""/>
          <p:cNvPicPr/>
          <p:nvPr/>
        </p:nvPicPr>
        <p:blipFill>
          <a:blip r:embed="rId22"/>
          <a:stretch/>
        </p:blipFill>
        <p:spPr>
          <a:xfrm>
            <a:off x="6820200" y="24588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1098" name="Picture 37" descr=""/>
          <p:cNvPicPr/>
          <p:nvPr/>
        </p:nvPicPr>
        <p:blipFill>
          <a:blip r:embed="rId23"/>
          <a:stretch/>
        </p:blipFill>
        <p:spPr>
          <a:xfrm>
            <a:off x="7818840" y="163080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1099" name="Picture 31" descr=""/>
          <p:cNvPicPr/>
          <p:nvPr/>
        </p:nvPicPr>
        <p:blipFill>
          <a:blip r:embed="rId24"/>
          <a:srcRect l="0" t="0" r="0" b="2143"/>
          <a:stretch/>
        </p:blipFill>
        <p:spPr>
          <a:xfrm>
            <a:off x="5494320" y="130500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1100" name="Picture 17" descr=""/>
          <p:cNvPicPr/>
          <p:nvPr/>
        </p:nvPicPr>
        <p:blipFill>
          <a:blip r:embed="rId25"/>
          <a:stretch/>
        </p:blipFill>
        <p:spPr>
          <a:xfrm>
            <a:off x="5467320" y="5699880"/>
            <a:ext cx="619200" cy="963360"/>
          </a:xfrm>
          <a:prstGeom prst="rect">
            <a:avLst/>
          </a:prstGeom>
          <a:ln w="0">
            <a:noFill/>
          </a:ln>
        </p:spPr>
      </p:pic>
      <p:grpSp>
        <p:nvGrpSpPr>
          <p:cNvPr id="1101" name="Group 41"/>
          <p:cNvGrpSpPr/>
          <p:nvPr/>
        </p:nvGrpSpPr>
        <p:grpSpPr>
          <a:xfrm>
            <a:off x="6750720" y="2534760"/>
            <a:ext cx="538200" cy="928440"/>
            <a:chOff x="6750720" y="2534760"/>
            <a:chExt cx="538200" cy="928440"/>
          </a:xfrm>
        </p:grpSpPr>
        <p:pic>
          <p:nvPicPr>
            <p:cNvPr id="1102" name="Picture 47" descr=""/>
            <p:cNvPicPr/>
            <p:nvPr/>
          </p:nvPicPr>
          <p:blipFill>
            <a:blip r:embed="rId26"/>
            <a:stretch/>
          </p:blipFill>
          <p:spPr>
            <a:xfrm>
              <a:off x="6750720" y="253476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03" name="Rectangle 48"/>
            <p:cNvSpPr/>
            <p:nvPr/>
          </p:nvSpPr>
          <p:spPr>
            <a:xfrm>
              <a:off x="7137000" y="329832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104" name="Picture 18" descr=""/>
          <p:cNvPicPr/>
          <p:nvPr/>
        </p:nvPicPr>
        <p:blipFill>
          <a:blip r:embed="rId27"/>
          <a:stretch/>
        </p:blipFill>
        <p:spPr>
          <a:xfrm>
            <a:off x="8058960" y="592380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105" name="Picture 1" descr=""/>
          <p:cNvPicPr/>
          <p:nvPr/>
        </p:nvPicPr>
        <p:blipFill>
          <a:blip r:embed="rId28"/>
          <a:stretch/>
        </p:blipFill>
        <p:spPr>
          <a:xfrm>
            <a:off x="7659720" y="51840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106" name="Picture 30" descr=""/>
          <p:cNvPicPr/>
          <p:nvPr/>
        </p:nvPicPr>
        <p:blipFill>
          <a:blip r:embed="rId29"/>
          <a:stretch/>
        </p:blipFill>
        <p:spPr>
          <a:xfrm>
            <a:off x="5225760" y="487260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107" name="Picture 32" descr=""/>
          <p:cNvPicPr/>
          <p:nvPr/>
        </p:nvPicPr>
        <p:blipFill>
          <a:blip r:embed="rId30"/>
          <a:stretch/>
        </p:blipFill>
        <p:spPr>
          <a:xfrm>
            <a:off x="7659720" y="376416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108" name="Picture 11" descr=""/>
          <p:cNvPicPr/>
          <p:nvPr/>
        </p:nvPicPr>
        <p:blipFill>
          <a:blip r:embed="rId31"/>
          <a:stretch/>
        </p:blipFill>
        <p:spPr>
          <a:xfrm>
            <a:off x="3369240" y="42408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109" name="Picture 25" descr=""/>
          <p:cNvPicPr/>
          <p:nvPr/>
        </p:nvPicPr>
        <p:blipFill>
          <a:blip r:embed="rId32"/>
          <a:stretch/>
        </p:blipFill>
        <p:spPr>
          <a:xfrm>
            <a:off x="3363840" y="156384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110" name="Picture 35" descr=""/>
          <p:cNvPicPr/>
          <p:nvPr/>
        </p:nvPicPr>
        <p:blipFill>
          <a:blip r:embed="rId33"/>
          <a:stretch/>
        </p:blipFill>
        <p:spPr>
          <a:xfrm>
            <a:off x="3373200" y="263448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111" name="Picture 40" descr=""/>
          <p:cNvPicPr/>
          <p:nvPr/>
        </p:nvPicPr>
        <p:blipFill>
          <a:blip r:embed="rId34"/>
          <a:stretch/>
        </p:blipFill>
        <p:spPr>
          <a:xfrm>
            <a:off x="3369240" y="372312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112" name="Picture 44" descr=""/>
          <p:cNvPicPr/>
          <p:nvPr/>
        </p:nvPicPr>
        <p:blipFill>
          <a:blip r:embed="rId35"/>
          <a:stretch/>
        </p:blipFill>
        <p:spPr>
          <a:xfrm>
            <a:off x="3369240" y="481716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113" name="Picture 45" descr=""/>
          <p:cNvPicPr/>
          <p:nvPr/>
        </p:nvPicPr>
        <p:blipFill>
          <a:blip r:embed="rId36"/>
          <a:stretch/>
        </p:blipFill>
        <p:spPr>
          <a:xfrm>
            <a:off x="3370320" y="592056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114" name="Picture 21" descr=""/>
          <p:cNvPicPr/>
          <p:nvPr/>
        </p:nvPicPr>
        <p:blipFill>
          <a:blip r:embed="rId37"/>
          <a:stretch/>
        </p:blipFill>
        <p:spPr>
          <a:xfrm>
            <a:off x="2376720" y="511200"/>
            <a:ext cx="619200" cy="623880"/>
          </a:xfrm>
          <a:prstGeom prst="rect">
            <a:avLst/>
          </a:prstGeom>
          <a:ln w="0">
            <a:noFill/>
          </a:ln>
        </p:spPr>
      </p:pic>
      <p:pic>
        <p:nvPicPr>
          <p:cNvPr id="1115" name="Picture 24" descr=""/>
          <p:cNvPicPr/>
          <p:nvPr/>
        </p:nvPicPr>
        <p:blipFill>
          <a:blip r:embed="rId38"/>
          <a:stretch/>
        </p:blipFill>
        <p:spPr>
          <a:xfrm>
            <a:off x="2382480" y="1567440"/>
            <a:ext cx="619200" cy="623880"/>
          </a:xfrm>
          <a:prstGeom prst="rect">
            <a:avLst/>
          </a:prstGeom>
          <a:ln w="0">
            <a:noFill/>
          </a:ln>
        </p:spPr>
      </p:pic>
      <p:pic>
        <p:nvPicPr>
          <p:cNvPr id="1116" name="Picture 28" descr=""/>
          <p:cNvPicPr/>
          <p:nvPr/>
        </p:nvPicPr>
        <p:blipFill>
          <a:blip r:embed="rId39"/>
          <a:stretch/>
        </p:blipFill>
        <p:spPr>
          <a:xfrm>
            <a:off x="2382480" y="2664360"/>
            <a:ext cx="619200" cy="623880"/>
          </a:xfrm>
          <a:prstGeom prst="rect">
            <a:avLst/>
          </a:prstGeom>
          <a:ln w="0">
            <a:noFill/>
          </a:ln>
        </p:spPr>
      </p:pic>
      <p:pic>
        <p:nvPicPr>
          <p:cNvPr id="1117" name="Picture 29" descr=""/>
          <p:cNvPicPr/>
          <p:nvPr/>
        </p:nvPicPr>
        <p:blipFill>
          <a:blip r:embed="rId40"/>
          <a:stretch/>
        </p:blipFill>
        <p:spPr>
          <a:xfrm>
            <a:off x="2371320" y="3795840"/>
            <a:ext cx="619200" cy="623880"/>
          </a:xfrm>
          <a:prstGeom prst="rect">
            <a:avLst/>
          </a:prstGeom>
          <a:ln w="0">
            <a:noFill/>
          </a:ln>
        </p:spPr>
      </p:pic>
      <p:pic>
        <p:nvPicPr>
          <p:cNvPr id="1118" name="Picture 33" descr=""/>
          <p:cNvPicPr/>
          <p:nvPr/>
        </p:nvPicPr>
        <p:blipFill>
          <a:blip r:embed="rId41"/>
          <a:stretch/>
        </p:blipFill>
        <p:spPr>
          <a:xfrm>
            <a:off x="2387520" y="4874040"/>
            <a:ext cx="619200" cy="623880"/>
          </a:xfrm>
          <a:prstGeom prst="rect">
            <a:avLst/>
          </a:prstGeom>
          <a:ln w="0">
            <a:noFill/>
          </a:ln>
        </p:spPr>
      </p:pic>
      <p:pic>
        <p:nvPicPr>
          <p:cNvPr id="1119" name="Picture 36" descr=""/>
          <p:cNvPicPr/>
          <p:nvPr/>
        </p:nvPicPr>
        <p:blipFill>
          <a:blip r:embed="rId42"/>
          <a:stretch/>
        </p:blipFill>
        <p:spPr>
          <a:xfrm>
            <a:off x="2382480" y="5979960"/>
            <a:ext cx="619200" cy="623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0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121" name="Picture 17" descr=""/>
          <p:cNvPicPr/>
          <p:nvPr/>
        </p:nvPicPr>
        <p:blipFill>
          <a:blip r:embed="rId1"/>
          <a:stretch/>
        </p:blipFill>
        <p:spPr>
          <a:xfrm>
            <a:off x="5708880" y="4975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1122" name="Picture 5" descr=""/>
          <p:cNvPicPr/>
          <p:nvPr/>
        </p:nvPicPr>
        <p:blipFill>
          <a:blip r:embed="rId2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1123" name="Picture 6" descr=""/>
          <p:cNvPicPr/>
          <p:nvPr/>
        </p:nvPicPr>
        <p:blipFill>
          <a:blip r:embed="rId3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1124" name="Picture 7" descr=""/>
          <p:cNvPicPr/>
          <p:nvPr/>
        </p:nvPicPr>
        <p:blipFill>
          <a:blip r:embed="rId4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1125" name="Picture 8" descr=""/>
          <p:cNvPicPr/>
          <p:nvPr/>
        </p:nvPicPr>
        <p:blipFill>
          <a:blip r:embed="rId5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1126" name="Picture 9" descr=""/>
          <p:cNvPicPr/>
          <p:nvPr/>
        </p:nvPicPr>
        <p:blipFill>
          <a:blip r:embed="rId6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1127" name="Picture 10" descr=""/>
          <p:cNvPicPr/>
          <p:nvPr/>
        </p:nvPicPr>
        <p:blipFill>
          <a:blip r:embed="rId7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1128" name="Picture 2" descr=""/>
          <p:cNvPicPr/>
          <p:nvPr/>
        </p:nvPicPr>
        <p:blipFill>
          <a:blip r:embed="rId8"/>
          <a:stretch/>
        </p:blipFill>
        <p:spPr>
          <a:xfrm>
            <a:off x="2408400" y="48636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129" name="Picture 12" descr=""/>
          <p:cNvPicPr/>
          <p:nvPr/>
        </p:nvPicPr>
        <p:blipFill>
          <a:blip r:embed="rId9"/>
          <a:stretch/>
        </p:blipFill>
        <p:spPr>
          <a:xfrm>
            <a:off x="3597120" y="5475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130" name="Picture 14" descr=""/>
          <p:cNvPicPr/>
          <p:nvPr/>
        </p:nvPicPr>
        <p:blipFill>
          <a:blip r:embed="rId10"/>
          <a:stretch/>
        </p:blipFill>
        <p:spPr>
          <a:xfrm>
            <a:off x="4706280" y="21636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131" name="Picture 30" descr=""/>
          <p:cNvPicPr/>
          <p:nvPr/>
        </p:nvPicPr>
        <p:blipFill>
          <a:blip r:embed="rId11"/>
          <a:stretch/>
        </p:blipFill>
        <p:spPr>
          <a:xfrm>
            <a:off x="6834600" y="159444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1132" name="Picture 34" descr=""/>
          <p:cNvPicPr/>
          <p:nvPr/>
        </p:nvPicPr>
        <p:blipFill>
          <a:blip r:embed="rId12"/>
          <a:stretch/>
        </p:blipFill>
        <p:spPr>
          <a:xfrm>
            <a:off x="3613320" y="1589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133" name="Picture 37" descr=""/>
          <p:cNvPicPr/>
          <p:nvPr/>
        </p:nvPicPr>
        <p:blipFill>
          <a:blip r:embed="rId13"/>
          <a:stretch/>
        </p:blipFill>
        <p:spPr>
          <a:xfrm>
            <a:off x="4778280" y="16502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134" name="Picture 40" descr=""/>
          <p:cNvPicPr/>
          <p:nvPr/>
        </p:nvPicPr>
        <p:blipFill>
          <a:blip r:embed="rId14"/>
          <a:stretch/>
        </p:blipFill>
        <p:spPr>
          <a:xfrm>
            <a:off x="5832000" y="13590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135" name="Picture 47" descr=""/>
          <p:cNvPicPr/>
          <p:nvPr/>
        </p:nvPicPr>
        <p:blipFill>
          <a:blip r:embed="rId15"/>
          <a:stretch/>
        </p:blipFill>
        <p:spPr>
          <a:xfrm>
            <a:off x="7954920" y="268956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1136" name="Picture 48" descr=""/>
          <p:cNvPicPr/>
          <p:nvPr/>
        </p:nvPicPr>
        <p:blipFill>
          <a:blip r:embed="rId16"/>
          <a:stretch/>
        </p:blipFill>
        <p:spPr>
          <a:xfrm>
            <a:off x="4744440" y="268416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137" name="Picture 49" descr=""/>
          <p:cNvPicPr/>
          <p:nvPr/>
        </p:nvPicPr>
        <p:blipFill>
          <a:blip r:embed="rId17"/>
          <a:stretch/>
        </p:blipFill>
        <p:spPr>
          <a:xfrm>
            <a:off x="5871600" y="27453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138" name="Picture 50" descr=""/>
          <p:cNvPicPr/>
          <p:nvPr/>
        </p:nvPicPr>
        <p:blipFill>
          <a:blip r:embed="rId18"/>
          <a:stretch/>
        </p:blipFill>
        <p:spPr>
          <a:xfrm>
            <a:off x="6892200" y="241416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139" name="Picture 53" descr=""/>
          <p:cNvPicPr/>
          <p:nvPr/>
        </p:nvPicPr>
        <p:blipFill>
          <a:blip r:embed="rId19"/>
          <a:stretch/>
        </p:blipFill>
        <p:spPr>
          <a:xfrm>
            <a:off x="2455560" y="378144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1140" name="Picture 75" descr=""/>
          <p:cNvPicPr/>
          <p:nvPr/>
        </p:nvPicPr>
        <p:blipFill>
          <a:blip r:embed="rId20"/>
          <a:stretch/>
        </p:blipFill>
        <p:spPr>
          <a:xfrm>
            <a:off x="5775120" y="37688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141" name="Picture 77" descr=""/>
          <p:cNvPicPr/>
          <p:nvPr/>
        </p:nvPicPr>
        <p:blipFill>
          <a:blip r:embed="rId21"/>
          <a:stretch/>
        </p:blipFill>
        <p:spPr>
          <a:xfrm>
            <a:off x="69458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142" name="Picture 79" descr=""/>
          <p:cNvPicPr/>
          <p:nvPr/>
        </p:nvPicPr>
        <p:blipFill>
          <a:blip r:embed="rId22"/>
          <a:stretch/>
        </p:blipFill>
        <p:spPr>
          <a:xfrm>
            <a:off x="8007120" y="34992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143" name="Picture 83" descr=""/>
          <p:cNvPicPr/>
          <p:nvPr/>
        </p:nvPicPr>
        <p:blipFill>
          <a:blip r:embed="rId23"/>
          <a:stretch/>
        </p:blipFill>
        <p:spPr>
          <a:xfrm>
            <a:off x="3558600" y="487260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1144" name="Picture 85" descr=""/>
          <p:cNvPicPr/>
          <p:nvPr/>
        </p:nvPicPr>
        <p:blipFill>
          <a:blip r:embed="rId24"/>
          <a:stretch/>
        </p:blipFill>
        <p:spPr>
          <a:xfrm>
            <a:off x="6878160" y="48596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145" name="Picture 86" descr=""/>
          <p:cNvPicPr/>
          <p:nvPr/>
        </p:nvPicPr>
        <p:blipFill>
          <a:blip r:embed="rId25"/>
          <a:stretch/>
        </p:blipFill>
        <p:spPr>
          <a:xfrm>
            <a:off x="8048880" y="49208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146" name="Picture 88" descr=""/>
          <p:cNvPicPr/>
          <p:nvPr/>
        </p:nvPicPr>
        <p:blipFill>
          <a:blip r:embed="rId26"/>
          <a:stretch/>
        </p:blipFill>
        <p:spPr>
          <a:xfrm>
            <a:off x="2468160" y="459432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147" name="Picture 89" descr=""/>
          <p:cNvPicPr/>
          <p:nvPr/>
        </p:nvPicPr>
        <p:blipFill>
          <a:blip r:embed="rId27"/>
          <a:stretch/>
        </p:blipFill>
        <p:spPr>
          <a:xfrm>
            <a:off x="4649040" y="596448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1148" name="Picture 91" descr=""/>
          <p:cNvPicPr/>
          <p:nvPr/>
        </p:nvPicPr>
        <p:blipFill>
          <a:blip r:embed="rId28"/>
          <a:stretch/>
        </p:blipFill>
        <p:spPr>
          <a:xfrm>
            <a:off x="7968600" y="59518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149" name="Picture 93" descr=""/>
          <p:cNvPicPr/>
          <p:nvPr/>
        </p:nvPicPr>
        <p:blipFill>
          <a:blip r:embed="rId29"/>
          <a:stretch/>
        </p:blipFill>
        <p:spPr>
          <a:xfrm>
            <a:off x="3552480" y="56862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150" name="Picture 94" descr=""/>
          <p:cNvPicPr/>
          <p:nvPr/>
        </p:nvPicPr>
        <p:blipFill>
          <a:blip r:embed="rId30"/>
          <a:stretch/>
        </p:blipFill>
        <p:spPr>
          <a:xfrm>
            <a:off x="2468160" y="60782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151" name="Picture 55" descr=""/>
          <p:cNvPicPr/>
          <p:nvPr/>
        </p:nvPicPr>
        <p:blipFill>
          <a:blip r:embed="rId31"/>
          <a:stretch/>
        </p:blipFill>
        <p:spPr>
          <a:xfrm>
            <a:off x="6794640" y="2264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1152" name="Picture 57" descr=""/>
          <p:cNvPicPr/>
          <p:nvPr/>
        </p:nvPicPr>
        <p:blipFill>
          <a:blip r:embed="rId32"/>
          <a:stretch/>
        </p:blipFill>
        <p:spPr>
          <a:xfrm>
            <a:off x="7759800" y="5191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53" name="Picture 1" descr=""/>
          <p:cNvPicPr/>
          <p:nvPr/>
        </p:nvPicPr>
        <p:blipFill>
          <a:blip r:embed="rId33"/>
          <a:stretch/>
        </p:blipFill>
        <p:spPr>
          <a:xfrm>
            <a:off x="7933320" y="133776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1154" name="Picture 4" descr=""/>
          <p:cNvPicPr/>
          <p:nvPr/>
        </p:nvPicPr>
        <p:blipFill>
          <a:blip r:embed="rId34"/>
          <a:stretch/>
        </p:blipFill>
        <p:spPr>
          <a:xfrm>
            <a:off x="2257200" y="160956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55" name="Picture 11" descr=""/>
          <p:cNvPicPr/>
          <p:nvPr/>
        </p:nvPicPr>
        <p:blipFill>
          <a:blip r:embed="rId35"/>
          <a:stretch/>
        </p:blipFill>
        <p:spPr>
          <a:xfrm>
            <a:off x="3484800" y="27421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56" name="Picture 13" descr=""/>
          <p:cNvPicPr/>
          <p:nvPr/>
        </p:nvPicPr>
        <p:blipFill>
          <a:blip r:embed="rId36"/>
          <a:stretch/>
        </p:blipFill>
        <p:spPr>
          <a:xfrm>
            <a:off x="2382840" y="242820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1157" name="Picture 15" descr=""/>
          <p:cNvPicPr/>
          <p:nvPr/>
        </p:nvPicPr>
        <p:blipFill>
          <a:blip r:embed="rId37"/>
          <a:stretch/>
        </p:blipFill>
        <p:spPr>
          <a:xfrm>
            <a:off x="4633200" y="460512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1158" name="Picture 16" descr=""/>
          <p:cNvPicPr/>
          <p:nvPr/>
        </p:nvPicPr>
        <p:blipFill>
          <a:blip r:embed="rId38"/>
          <a:stretch/>
        </p:blipFill>
        <p:spPr>
          <a:xfrm>
            <a:off x="3576600" y="350712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1159" name="Picture 18" descr=""/>
          <p:cNvPicPr/>
          <p:nvPr/>
        </p:nvPicPr>
        <p:blipFill>
          <a:blip r:embed="rId39"/>
          <a:stretch/>
        </p:blipFill>
        <p:spPr>
          <a:xfrm>
            <a:off x="4555800" y="37807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60" name="Picture 19" descr=""/>
          <p:cNvPicPr/>
          <p:nvPr/>
        </p:nvPicPr>
        <p:blipFill>
          <a:blip r:embed="rId40"/>
          <a:stretch/>
        </p:blipFill>
        <p:spPr>
          <a:xfrm>
            <a:off x="5596920" y="48805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61" name="Picture 21" descr=""/>
          <p:cNvPicPr/>
          <p:nvPr/>
        </p:nvPicPr>
        <p:blipFill>
          <a:blip r:embed="rId41"/>
          <a:stretch/>
        </p:blipFill>
        <p:spPr>
          <a:xfrm>
            <a:off x="6699960" y="60274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62" name="Picture 23" descr=""/>
          <p:cNvPicPr/>
          <p:nvPr/>
        </p:nvPicPr>
        <p:blipFill>
          <a:blip r:embed="rId42"/>
          <a:stretch/>
        </p:blipFill>
        <p:spPr>
          <a:xfrm>
            <a:off x="5695920" y="5716800"/>
            <a:ext cx="639720" cy="939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3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164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1165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1166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1167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1168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1169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1170" name="Picture 4" descr=""/>
          <p:cNvPicPr/>
          <p:nvPr/>
        </p:nvPicPr>
        <p:blipFill>
          <a:blip r:embed="rId7"/>
          <a:stretch/>
        </p:blipFill>
        <p:spPr>
          <a:xfrm>
            <a:off x="2258280" y="3503160"/>
            <a:ext cx="724680" cy="972720"/>
          </a:xfrm>
          <a:prstGeom prst="rect">
            <a:avLst/>
          </a:prstGeom>
          <a:ln w="0">
            <a:noFill/>
          </a:ln>
        </p:spPr>
      </p:pic>
      <p:pic>
        <p:nvPicPr>
          <p:cNvPr id="1171" name="Picture 11" descr=""/>
          <p:cNvPicPr/>
          <p:nvPr/>
        </p:nvPicPr>
        <p:blipFill>
          <a:blip r:embed="rId8"/>
          <a:stretch/>
        </p:blipFill>
        <p:spPr>
          <a:xfrm>
            <a:off x="2366280" y="267732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1172" name="Picture 13" descr=""/>
          <p:cNvPicPr/>
          <p:nvPr/>
        </p:nvPicPr>
        <p:blipFill>
          <a:blip r:embed="rId9"/>
          <a:stretch/>
        </p:blipFill>
        <p:spPr>
          <a:xfrm>
            <a:off x="2279880" y="136080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1173" name="Picture 15" descr=""/>
          <p:cNvPicPr/>
          <p:nvPr/>
        </p:nvPicPr>
        <p:blipFill>
          <a:blip r:embed="rId10"/>
          <a:stretch/>
        </p:blipFill>
        <p:spPr>
          <a:xfrm>
            <a:off x="2441520" y="4884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1174" name="Picture 16" descr=""/>
          <p:cNvPicPr/>
          <p:nvPr/>
        </p:nvPicPr>
        <p:blipFill>
          <a:blip r:embed="rId11"/>
          <a:stretch/>
        </p:blipFill>
        <p:spPr>
          <a:xfrm>
            <a:off x="2482200" y="34056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1175" name="Picture 19" descr=""/>
          <p:cNvPicPr/>
          <p:nvPr/>
        </p:nvPicPr>
        <p:blipFill>
          <a:blip r:embed="rId12"/>
          <a:stretch/>
        </p:blipFill>
        <p:spPr>
          <a:xfrm>
            <a:off x="2248560" y="59007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1176" name="Picture 1" descr=""/>
          <p:cNvPicPr/>
          <p:nvPr/>
        </p:nvPicPr>
        <p:blipFill>
          <a:blip r:embed="rId13"/>
          <a:stretch/>
        </p:blipFill>
        <p:spPr>
          <a:xfrm>
            <a:off x="7954920" y="268956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1177" name="Picture 2" descr=""/>
          <p:cNvPicPr/>
          <p:nvPr/>
        </p:nvPicPr>
        <p:blipFill>
          <a:blip r:embed="rId14"/>
          <a:stretch/>
        </p:blipFill>
        <p:spPr>
          <a:xfrm>
            <a:off x="8007120" y="34992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178" name="Picture 12" descr=""/>
          <p:cNvPicPr/>
          <p:nvPr/>
        </p:nvPicPr>
        <p:blipFill>
          <a:blip r:embed="rId15"/>
          <a:stretch/>
        </p:blipFill>
        <p:spPr>
          <a:xfrm>
            <a:off x="8048880" y="49208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179" name="Picture 14" descr=""/>
          <p:cNvPicPr/>
          <p:nvPr/>
        </p:nvPicPr>
        <p:blipFill>
          <a:blip r:embed="rId16"/>
          <a:stretch/>
        </p:blipFill>
        <p:spPr>
          <a:xfrm>
            <a:off x="7968600" y="59518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180" name="Picture 21" descr=""/>
          <p:cNvPicPr/>
          <p:nvPr/>
        </p:nvPicPr>
        <p:blipFill>
          <a:blip r:embed="rId17"/>
          <a:stretch/>
        </p:blipFill>
        <p:spPr>
          <a:xfrm>
            <a:off x="7759800" y="5191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81" name="Picture 24" descr=""/>
          <p:cNvPicPr/>
          <p:nvPr/>
        </p:nvPicPr>
        <p:blipFill>
          <a:blip r:embed="rId18"/>
          <a:stretch/>
        </p:blipFill>
        <p:spPr>
          <a:xfrm>
            <a:off x="7933320" y="133776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1182" name="Picture 69" descr=""/>
          <p:cNvPicPr/>
          <p:nvPr/>
        </p:nvPicPr>
        <p:blipFill>
          <a:blip r:embed="rId19"/>
          <a:stretch/>
        </p:blipFill>
        <p:spPr>
          <a:xfrm>
            <a:off x="3443760" y="376236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1183" name="Picture 71" descr=""/>
          <p:cNvPicPr/>
          <p:nvPr/>
        </p:nvPicPr>
        <p:blipFill>
          <a:blip r:embed="rId20"/>
          <a:stretch/>
        </p:blipFill>
        <p:spPr>
          <a:xfrm>
            <a:off x="3357360" y="244584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1184" name="Picture 72" descr=""/>
          <p:cNvPicPr/>
          <p:nvPr/>
        </p:nvPicPr>
        <p:blipFill>
          <a:blip r:embed="rId21"/>
          <a:stretch/>
        </p:blipFill>
        <p:spPr>
          <a:xfrm>
            <a:off x="3529800" y="5937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1185" name="Picture 75" descr=""/>
          <p:cNvPicPr/>
          <p:nvPr/>
        </p:nvPicPr>
        <p:blipFill>
          <a:blip r:embed="rId22"/>
          <a:stretch/>
        </p:blipFill>
        <p:spPr>
          <a:xfrm>
            <a:off x="3559680" y="14256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1186" name="Picture 76" descr=""/>
          <p:cNvPicPr/>
          <p:nvPr/>
        </p:nvPicPr>
        <p:blipFill>
          <a:blip r:embed="rId23"/>
          <a:stretch/>
        </p:blipFill>
        <p:spPr>
          <a:xfrm>
            <a:off x="3215520" y="44604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1187" name="Picture 77" descr=""/>
          <p:cNvPicPr/>
          <p:nvPr/>
        </p:nvPicPr>
        <p:blipFill>
          <a:blip r:embed="rId24"/>
          <a:stretch/>
        </p:blipFill>
        <p:spPr>
          <a:xfrm>
            <a:off x="3394800" y="4618440"/>
            <a:ext cx="724680" cy="972720"/>
          </a:xfrm>
          <a:prstGeom prst="rect">
            <a:avLst/>
          </a:prstGeom>
          <a:ln w="0">
            <a:noFill/>
          </a:ln>
        </p:spPr>
      </p:pic>
      <p:pic>
        <p:nvPicPr>
          <p:cNvPr id="1188" name="Picture 78" descr=""/>
          <p:cNvPicPr/>
          <p:nvPr/>
        </p:nvPicPr>
        <p:blipFill>
          <a:blip r:embed="rId25"/>
          <a:stretch/>
        </p:blipFill>
        <p:spPr>
          <a:xfrm>
            <a:off x="4520880" y="487908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1189" name="Picture 81" descr=""/>
          <p:cNvPicPr/>
          <p:nvPr/>
        </p:nvPicPr>
        <p:blipFill>
          <a:blip r:embed="rId26"/>
          <a:stretch/>
        </p:blipFill>
        <p:spPr>
          <a:xfrm>
            <a:off x="4434480" y="35092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1190" name="Picture 82" descr=""/>
          <p:cNvPicPr/>
          <p:nvPr/>
        </p:nvPicPr>
        <p:blipFill>
          <a:blip r:embed="rId27"/>
          <a:stretch/>
        </p:blipFill>
        <p:spPr>
          <a:xfrm>
            <a:off x="4636800" y="248904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1191" name="Picture 83" descr=""/>
          <p:cNvPicPr/>
          <p:nvPr/>
        </p:nvPicPr>
        <p:blipFill>
          <a:blip r:embed="rId28"/>
          <a:stretch/>
        </p:blipFill>
        <p:spPr>
          <a:xfrm>
            <a:off x="4471920" y="5681880"/>
            <a:ext cx="724680" cy="972720"/>
          </a:xfrm>
          <a:prstGeom prst="rect">
            <a:avLst/>
          </a:prstGeom>
          <a:ln w="0">
            <a:noFill/>
          </a:ln>
        </p:spPr>
      </p:pic>
      <p:pic>
        <p:nvPicPr>
          <p:cNvPr id="1192" name="Picture 84" descr=""/>
          <p:cNvPicPr/>
          <p:nvPr/>
        </p:nvPicPr>
        <p:blipFill>
          <a:blip r:embed="rId29"/>
          <a:stretch/>
        </p:blipFill>
        <p:spPr>
          <a:xfrm>
            <a:off x="4302360" y="153288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1193" name="Picture 85" descr=""/>
          <p:cNvPicPr/>
          <p:nvPr/>
        </p:nvPicPr>
        <p:blipFill>
          <a:blip r:embed="rId30"/>
          <a:stretch/>
        </p:blipFill>
        <p:spPr>
          <a:xfrm>
            <a:off x="4466520" y="53928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1194" name="Picture 86" descr=""/>
          <p:cNvPicPr/>
          <p:nvPr/>
        </p:nvPicPr>
        <p:blipFill>
          <a:blip r:embed="rId31"/>
          <a:stretch/>
        </p:blipFill>
        <p:spPr>
          <a:xfrm>
            <a:off x="5620320" y="596160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1195" name="Picture 87" descr=""/>
          <p:cNvPicPr/>
          <p:nvPr/>
        </p:nvPicPr>
        <p:blipFill>
          <a:blip r:embed="rId32"/>
          <a:stretch/>
        </p:blipFill>
        <p:spPr>
          <a:xfrm>
            <a:off x="5533920" y="459180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1196" name="Picture 88" descr=""/>
          <p:cNvPicPr/>
          <p:nvPr/>
        </p:nvPicPr>
        <p:blipFill>
          <a:blip r:embed="rId33"/>
          <a:stretch/>
        </p:blipFill>
        <p:spPr>
          <a:xfrm>
            <a:off x="5736600" y="357156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1197" name="Picture 89" descr=""/>
          <p:cNvPicPr/>
          <p:nvPr/>
        </p:nvPicPr>
        <p:blipFill>
          <a:blip r:embed="rId34"/>
          <a:stretch/>
        </p:blipFill>
        <p:spPr>
          <a:xfrm>
            <a:off x="5444280" y="261540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1198" name="Picture 90" descr=""/>
          <p:cNvPicPr/>
          <p:nvPr/>
        </p:nvPicPr>
        <p:blipFill>
          <a:blip r:embed="rId35"/>
          <a:stretch/>
        </p:blipFill>
        <p:spPr>
          <a:xfrm>
            <a:off x="5566320" y="162180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1199" name="Picture 91" descr=""/>
          <p:cNvPicPr/>
          <p:nvPr/>
        </p:nvPicPr>
        <p:blipFill>
          <a:blip r:embed="rId36"/>
          <a:stretch/>
        </p:blipFill>
        <p:spPr>
          <a:xfrm>
            <a:off x="5450760" y="220320"/>
            <a:ext cx="724680" cy="972720"/>
          </a:xfrm>
          <a:prstGeom prst="rect">
            <a:avLst/>
          </a:prstGeom>
          <a:ln w="0">
            <a:noFill/>
          </a:ln>
        </p:spPr>
      </p:pic>
      <p:pic>
        <p:nvPicPr>
          <p:cNvPr id="1200" name="Picture 92" descr=""/>
          <p:cNvPicPr/>
          <p:nvPr/>
        </p:nvPicPr>
        <p:blipFill>
          <a:blip r:embed="rId37"/>
          <a:stretch/>
        </p:blipFill>
        <p:spPr>
          <a:xfrm>
            <a:off x="6773040" y="570924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1201" name="Picture 93" descr=""/>
          <p:cNvPicPr/>
          <p:nvPr/>
        </p:nvPicPr>
        <p:blipFill>
          <a:blip r:embed="rId38"/>
          <a:stretch/>
        </p:blipFill>
        <p:spPr>
          <a:xfrm>
            <a:off x="6975360" y="468936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1202" name="Picture 94" descr=""/>
          <p:cNvPicPr/>
          <p:nvPr/>
        </p:nvPicPr>
        <p:blipFill>
          <a:blip r:embed="rId39"/>
          <a:stretch/>
        </p:blipFill>
        <p:spPr>
          <a:xfrm>
            <a:off x="6640560" y="373284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1203" name="Picture 95" descr=""/>
          <p:cNvPicPr/>
          <p:nvPr/>
        </p:nvPicPr>
        <p:blipFill>
          <a:blip r:embed="rId40"/>
          <a:stretch/>
        </p:blipFill>
        <p:spPr>
          <a:xfrm>
            <a:off x="6805080" y="27392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1204" name="Picture 96" descr=""/>
          <p:cNvPicPr/>
          <p:nvPr/>
        </p:nvPicPr>
        <p:blipFill>
          <a:blip r:embed="rId41"/>
          <a:stretch/>
        </p:blipFill>
        <p:spPr>
          <a:xfrm>
            <a:off x="6689520" y="1337760"/>
            <a:ext cx="724680" cy="972720"/>
          </a:xfrm>
          <a:prstGeom prst="rect">
            <a:avLst/>
          </a:prstGeom>
          <a:ln w="0">
            <a:noFill/>
          </a:ln>
        </p:spPr>
      </p:pic>
      <p:pic>
        <p:nvPicPr>
          <p:cNvPr id="1205" name="Picture 97" descr=""/>
          <p:cNvPicPr/>
          <p:nvPr/>
        </p:nvPicPr>
        <p:blipFill>
          <a:blip r:embed="rId42"/>
          <a:stretch/>
        </p:blipFill>
        <p:spPr>
          <a:xfrm>
            <a:off x="6771960" y="556560"/>
            <a:ext cx="549720" cy="66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6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07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1208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1209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1210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1211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1212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1213" name="Picture 18" descr=""/>
          <p:cNvPicPr/>
          <p:nvPr/>
        </p:nvPicPr>
        <p:blipFill>
          <a:blip r:embed="rId7"/>
          <a:stretch/>
        </p:blipFill>
        <p:spPr>
          <a:xfrm>
            <a:off x="5643720" y="22176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1214" name="Picture 70" descr=""/>
          <p:cNvPicPr/>
          <p:nvPr/>
        </p:nvPicPr>
        <p:blipFill>
          <a:blip r:embed="rId8"/>
          <a:srcRect l="0" t="0" r="6327" b="1209"/>
          <a:stretch/>
        </p:blipFill>
        <p:spPr>
          <a:xfrm>
            <a:off x="4632480" y="53208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1215" name="Picture 34" descr=""/>
          <p:cNvPicPr/>
          <p:nvPr/>
        </p:nvPicPr>
        <p:blipFill>
          <a:blip r:embed="rId9"/>
          <a:stretch/>
        </p:blipFill>
        <p:spPr>
          <a:xfrm>
            <a:off x="6729120" y="131364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1216" name="Picture 37" descr=""/>
          <p:cNvPicPr/>
          <p:nvPr/>
        </p:nvPicPr>
        <p:blipFill>
          <a:blip r:embed="rId10"/>
          <a:srcRect l="0" t="0" r="6327" b="1209"/>
          <a:stretch/>
        </p:blipFill>
        <p:spPr>
          <a:xfrm>
            <a:off x="5718240" y="162396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1217" name="Picture 46" descr=""/>
          <p:cNvPicPr/>
          <p:nvPr/>
        </p:nvPicPr>
        <p:blipFill>
          <a:blip r:embed="rId11"/>
          <a:srcRect l="0" t="0" r="6327" b="1209"/>
          <a:stretch/>
        </p:blipFill>
        <p:spPr>
          <a:xfrm>
            <a:off x="6856560" y="271080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1218" name="Picture 50" descr=""/>
          <p:cNvPicPr/>
          <p:nvPr/>
        </p:nvPicPr>
        <p:blipFill>
          <a:blip r:embed="rId12"/>
          <a:stretch/>
        </p:blipFill>
        <p:spPr>
          <a:xfrm>
            <a:off x="2250000" y="349776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1219" name="Picture 73" descr=""/>
          <p:cNvPicPr/>
          <p:nvPr/>
        </p:nvPicPr>
        <p:blipFill>
          <a:blip r:embed="rId13"/>
          <a:srcRect l="0" t="0" r="6327" b="1209"/>
          <a:stretch/>
        </p:blipFill>
        <p:spPr>
          <a:xfrm>
            <a:off x="2346840" y="491220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1220" name="Picture 74" descr=""/>
          <p:cNvPicPr/>
          <p:nvPr/>
        </p:nvPicPr>
        <p:blipFill>
          <a:blip r:embed="rId14"/>
          <a:stretch/>
        </p:blipFill>
        <p:spPr>
          <a:xfrm>
            <a:off x="3371040" y="459468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1221" name="Picture 79" descr=""/>
          <p:cNvPicPr/>
          <p:nvPr/>
        </p:nvPicPr>
        <p:blipFill>
          <a:blip r:embed="rId15"/>
          <a:srcRect l="0" t="0" r="6327" b="1209"/>
          <a:stretch/>
        </p:blipFill>
        <p:spPr>
          <a:xfrm>
            <a:off x="3462840" y="600264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1222" name="Picture 80" descr=""/>
          <p:cNvPicPr/>
          <p:nvPr/>
        </p:nvPicPr>
        <p:blipFill>
          <a:blip r:embed="rId16"/>
          <a:stretch/>
        </p:blipFill>
        <p:spPr>
          <a:xfrm>
            <a:off x="4487040" y="568512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1223" name="Picture 4" descr=""/>
          <p:cNvPicPr/>
          <p:nvPr/>
        </p:nvPicPr>
        <p:blipFill>
          <a:blip r:embed="rId17"/>
          <a:stretch/>
        </p:blipFill>
        <p:spPr>
          <a:xfrm>
            <a:off x="7851240" y="3502800"/>
            <a:ext cx="724680" cy="972720"/>
          </a:xfrm>
          <a:prstGeom prst="rect">
            <a:avLst/>
          </a:prstGeom>
          <a:ln w="0">
            <a:noFill/>
          </a:ln>
        </p:spPr>
      </p:pic>
      <p:pic>
        <p:nvPicPr>
          <p:cNvPr id="1224" name="Picture 11" descr=""/>
          <p:cNvPicPr/>
          <p:nvPr/>
        </p:nvPicPr>
        <p:blipFill>
          <a:blip r:embed="rId18"/>
          <a:stretch/>
        </p:blipFill>
        <p:spPr>
          <a:xfrm>
            <a:off x="7958880" y="267696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1225" name="Picture 13" descr=""/>
          <p:cNvPicPr/>
          <p:nvPr/>
        </p:nvPicPr>
        <p:blipFill>
          <a:blip r:embed="rId19"/>
          <a:stretch/>
        </p:blipFill>
        <p:spPr>
          <a:xfrm>
            <a:off x="7872480" y="1370880"/>
            <a:ext cx="668520" cy="885960"/>
          </a:xfrm>
          <a:prstGeom prst="rect">
            <a:avLst/>
          </a:prstGeom>
          <a:ln w="0">
            <a:noFill/>
          </a:ln>
        </p:spPr>
      </p:pic>
      <p:pic>
        <p:nvPicPr>
          <p:cNvPr id="1226" name="Picture 15" descr=""/>
          <p:cNvPicPr/>
          <p:nvPr/>
        </p:nvPicPr>
        <p:blipFill>
          <a:blip r:embed="rId20"/>
          <a:stretch/>
        </p:blipFill>
        <p:spPr>
          <a:xfrm>
            <a:off x="8044920" y="486288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1227" name="Picture 16" descr=""/>
          <p:cNvPicPr/>
          <p:nvPr/>
        </p:nvPicPr>
        <p:blipFill>
          <a:blip r:embed="rId21"/>
          <a:stretch/>
        </p:blipFill>
        <p:spPr>
          <a:xfrm>
            <a:off x="8074800" y="3510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1228" name="Picture 17" descr=""/>
          <p:cNvPicPr/>
          <p:nvPr/>
        </p:nvPicPr>
        <p:blipFill>
          <a:blip r:embed="rId22"/>
          <a:stretch/>
        </p:blipFill>
        <p:spPr>
          <a:xfrm>
            <a:off x="2234160" y="22824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1229" name="Picture 19" descr=""/>
          <p:cNvPicPr/>
          <p:nvPr/>
        </p:nvPicPr>
        <p:blipFill>
          <a:blip r:embed="rId23"/>
          <a:stretch/>
        </p:blipFill>
        <p:spPr>
          <a:xfrm>
            <a:off x="7841160" y="591084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1230" name="Picture 20" descr=""/>
          <p:cNvPicPr/>
          <p:nvPr/>
        </p:nvPicPr>
        <p:blipFill>
          <a:blip r:embed="rId24"/>
          <a:stretch/>
        </p:blipFill>
        <p:spPr>
          <a:xfrm>
            <a:off x="3479040" y="132552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1231" name="Picture 22" descr=""/>
          <p:cNvPicPr/>
          <p:nvPr/>
        </p:nvPicPr>
        <p:blipFill>
          <a:blip r:embed="rId25"/>
          <a:stretch/>
        </p:blipFill>
        <p:spPr>
          <a:xfrm>
            <a:off x="4589640" y="241416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1232" name="Picture 23" descr=""/>
          <p:cNvPicPr/>
          <p:nvPr/>
        </p:nvPicPr>
        <p:blipFill>
          <a:blip r:embed="rId26"/>
          <a:stretch/>
        </p:blipFill>
        <p:spPr>
          <a:xfrm>
            <a:off x="5703120" y="349812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1233" name="Picture 26" descr=""/>
          <p:cNvPicPr/>
          <p:nvPr/>
        </p:nvPicPr>
        <p:blipFill>
          <a:blip r:embed="rId27"/>
          <a:stretch/>
        </p:blipFill>
        <p:spPr>
          <a:xfrm>
            <a:off x="6785280" y="459684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1234" name="Picture 27" descr=""/>
          <p:cNvPicPr/>
          <p:nvPr/>
        </p:nvPicPr>
        <p:blipFill>
          <a:blip r:embed="rId28"/>
          <a:stretch/>
        </p:blipFill>
        <p:spPr>
          <a:xfrm>
            <a:off x="2332080" y="1585440"/>
            <a:ext cx="574200" cy="659160"/>
          </a:xfrm>
          <a:prstGeom prst="rect">
            <a:avLst/>
          </a:prstGeom>
          <a:ln w="0">
            <a:noFill/>
          </a:ln>
        </p:spPr>
      </p:pic>
      <p:pic>
        <p:nvPicPr>
          <p:cNvPr id="1235" name="Picture 32" descr=""/>
          <p:cNvPicPr/>
          <p:nvPr/>
        </p:nvPicPr>
        <p:blipFill>
          <a:blip r:embed="rId29"/>
          <a:stretch/>
        </p:blipFill>
        <p:spPr>
          <a:xfrm>
            <a:off x="6768000" y="6002640"/>
            <a:ext cx="550800" cy="632520"/>
          </a:xfrm>
          <a:prstGeom prst="rect">
            <a:avLst/>
          </a:prstGeom>
          <a:ln w="0">
            <a:noFill/>
          </a:ln>
        </p:spPr>
      </p:pic>
      <p:pic>
        <p:nvPicPr>
          <p:cNvPr id="1236" name="Picture 33" descr=""/>
          <p:cNvPicPr/>
          <p:nvPr/>
        </p:nvPicPr>
        <p:blipFill>
          <a:blip r:embed="rId30"/>
          <a:stretch/>
        </p:blipFill>
        <p:spPr>
          <a:xfrm>
            <a:off x="5695560" y="4912920"/>
            <a:ext cx="550800" cy="632520"/>
          </a:xfrm>
          <a:prstGeom prst="rect">
            <a:avLst/>
          </a:prstGeom>
          <a:ln w="0">
            <a:noFill/>
          </a:ln>
        </p:spPr>
      </p:pic>
      <p:pic>
        <p:nvPicPr>
          <p:cNvPr id="1237" name="Picture 35" descr=""/>
          <p:cNvPicPr/>
          <p:nvPr/>
        </p:nvPicPr>
        <p:blipFill>
          <a:blip r:embed="rId31"/>
          <a:stretch/>
        </p:blipFill>
        <p:spPr>
          <a:xfrm>
            <a:off x="4588560" y="3822840"/>
            <a:ext cx="550800" cy="632520"/>
          </a:xfrm>
          <a:prstGeom prst="rect">
            <a:avLst/>
          </a:prstGeom>
          <a:ln w="0">
            <a:noFill/>
          </a:ln>
        </p:spPr>
      </p:pic>
      <p:pic>
        <p:nvPicPr>
          <p:cNvPr id="1238" name="Picture 36" descr=""/>
          <p:cNvPicPr/>
          <p:nvPr/>
        </p:nvPicPr>
        <p:blipFill>
          <a:blip r:embed="rId32"/>
          <a:stretch/>
        </p:blipFill>
        <p:spPr>
          <a:xfrm>
            <a:off x="3458160" y="2658960"/>
            <a:ext cx="550800" cy="632520"/>
          </a:xfrm>
          <a:prstGeom prst="rect">
            <a:avLst/>
          </a:prstGeom>
          <a:ln w="0">
            <a:noFill/>
          </a:ln>
        </p:spPr>
      </p:pic>
      <p:pic>
        <p:nvPicPr>
          <p:cNvPr id="1239" name="Picture 41" descr=""/>
          <p:cNvPicPr/>
          <p:nvPr/>
        </p:nvPicPr>
        <p:blipFill>
          <a:blip r:embed="rId33"/>
          <a:stretch/>
        </p:blipFill>
        <p:spPr>
          <a:xfrm>
            <a:off x="2309400" y="246528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1240" name="Picture 42" descr=""/>
          <p:cNvPicPr/>
          <p:nvPr/>
        </p:nvPicPr>
        <p:blipFill>
          <a:blip r:embed="rId34"/>
          <a:stretch/>
        </p:blipFill>
        <p:spPr>
          <a:xfrm>
            <a:off x="6755040" y="26424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1241" name="Picture 49" descr=""/>
          <p:cNvPicPr/>
          <p:nvPr/>
        </p:nvPicPr>
        <p:blipFill>
          <a:blip r:embed="rId35"/>
          <a:stretch/>
        </p:blipFill>
        <p:spPr>
          <a:xfrm>
            <a:off x="3405240" y="351504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1242" name="Picture 51" descr=""/>
          <p:cNvPicPr/>
          <p:nvPr/>
        </p:nvPicPr>
        <p:blipFill>
          <a:blip r:embed="rId36"/>
          <a:stretch/>
        </p:blipFill>
        <p:spPr>
          <a:xfrm>
            <a:off x="4507920" y="461232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1243" name="Picture 54" descr=""/>
          <p:cNvPicPr/>
          <p:nvPr/>
        </p:nvPicPr>
        <p:blipFill>
          <a:blip r:embed="rId37"/>
          <a:stretch/>
        </p:blipFill>
        <p:spPr>
          <a:xfrm>
            <a:off x="5661360" y="570276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1244" name="Picture 55" descr=""/>
          <p:cNvPicPr/>
          <p:nvPr/>
        </p:nvPicPr>
        <p:blipFill>
          <a:blip r:embed="rId38"/>
          <a:stretch/>
        </p:blipFill>
        <p:spPr>
          <a:xfrm>
            <a:off x="3284640" y="209520"/>
            <a:ext cx="746640" cy="1078200"/>
          </a:xfrm>
          <a:prstGeom prst="rect">
            <a:avLst/>
          </a:prstGeom>
          <a:ln w="0">
            <a:noFill/>
          </a:ln>
        </p:spPr>
      </p:pic>
      <p:pic>
        <p:nvPicPr>
          <p:cNvPr id="1245" name="Picture 56" descr=""/>
          <p:cNvPicPr/>
          <p:nvPr/>
        </p:nvPicPr>
        <p:blipFill>
          <a:blip r:embed="rId39"/>
          <a:stretch/>
        </p:blipFill>
        <p:spPr>
          <a:xfrm>
            <a:off x="2230560" y="5683320"/>
            <a:ext cx="746640" cy="1078200"/>
          </a:xfrm>
          <a:prstGeom prst="rect">
            <a:avLst/>
          </a:prstGeom>
          <a:ln w="0">
            <a:noFill/>
          </a:ln>
        </p:spPr>
      </p:pic>
      <p:pic>
        <p:nvPicPr>
          <p:cNvPr id="1246" name="Picture 57" descr=""/>
          <p:cNvPicPr/>
          <p:nvPr/>
        </p:nvPicPr>
        <p:blipFill>
          <a:blip r:embed="rId40"/>
          <a:stretch/>
        </p:blipFill>
        <p:spPr>
          <a:xfrm>
            <a:off x="4507920" y="1311480"/>
            <a:ext cx="746640" cy="1078200"/>
          </a:xfrm>
          <a:prstGeom prst="rect">
            <a:avLst/>
          </a:prstGeom>
          <a:ln w="0">
            <a:noFill/>
          </a:ln>
        </p:spPr>
      </p:pic>
      <p:pic>
        <p:nvPicPr>
          <p:cNvPr id="1247" name="Picture 59" descr=""/>
          <p:cNvPicPr/>
          <p:nvPr/>
        </p:nvPicPr>
        <p:blipFill>
          <a:blip r:embed="rId41"/>
          <a:stretch/>
        </p:blipFill>
        <p:spPr>
          <a:xfrm>
            <a:off x="5572080" y="2404800"/>
            <a:ext cx="746640" cy="1078200"/>
          </a:xfrm>
          <a:prstGeom prst="rect">
            <a:avLst/>
          </a:prstGeom>
          <a:ln w="0">
            <a:noFill/>
          </a:ln>
        </p:spPr>
      </p:pic>
      <p:pic>
        <p:nvPicPr>
          <p:cNvPr id="1248" name="Picture 60" descr=""/>
          <p:cNvPicPr/>
          <p:nvPr/>
        </p:nvPicPr>
        <p:blipFill>
          <a:blip r:embed="rId42"/>
          <a:stretch/>
        </p:blipFill>
        <p:spPr>
          <a:xfrm>
            <a:off x="6755040" y="3497760"/>
            <a:ext cx="746640" cy="107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50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1251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1252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1253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1254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1255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1256" name="Picture 4" descr=""/>
          <p:cNvPicPr/>
          <p:nvPr/>
        </p:nvPicPr>
        <p:blipFill>
          <a:blip r:embed="rId7"/>
          <a:stretch/>
        </p:blipFill>
        <p:spPr>
          <a:xfrm>
            <a:off x="4637160" y="153216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257" name="Picture 13" descr=""/>
          <p:cNvPicPr/>
          <p:nvPr/>
        </p:nvPicPr>
        <p:blipFill>
          <a:blip r:embed="rId8"/>
          <a:stretch/>
        </p:blipFill>
        <p:spPr>
          <a:xfrm>
            <a:off x="3186360" y="161136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258" name="Picture 15" descr=""/>
          <p:cNvPicPr/>
          <p:nvPr/>
        </p:nvPicPr>
        <p:blipFill>
          <a:blip r:embed="rId9"/>
          <a:stretch/>
        </p:blipFill>
        <p:spPr>
          <a:xfrm>
            <a:off x="4404240" y="562680"/>
            <a:ext cx="876600" cy="616320"/>
          </a:xfrm>
          <a:prstGeom prst="rect">
            <a:avLst/>
          </a:prstGeom>
          <a:ln w="0">
            <a:noFill/>
          </a:ln>
        </p:spPr>
      </p:pic>
      <p:grpSp>
        <p:nvGrpSpPr>
          <p:cNvPr id="1259" name="Group 33"/>
          <p:cNvGrpSpPr/>
          <p:nvPr/>
        </p:nvGrpSpPr>
        <p:grpSpPr>
          <a:xfrm>
            <a:off x="2256120" y="1461240"/>
            <a:ext cx="538200" cy="928440"/>
            <a:chOff x="2256120" y="1461240"/>
            <a:chExt cx="538200" cy="928440"/>
          </a:xfrm>
        </p:grpSpPr>
        <p:pic>
          <p:nvPicPr>
            <p:cNvPr id="1260" name="Picture 17" descr=""/>
            <p:cNvPicPr/>
            <p:nvPr/>
          </p:nvPicPr>
          <p:blipFill>
            <a:blip r:embed="rId10"/>
            <a:stretch/>
          </p:blipFill>
          <p:spPr>
            <a:xfrm>
              <a:off x="2256120" y="146124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61" name="Rectangle 19"/>
            <p:cNvSpPr/>
            <p:nvPr/>
          </p:nvSpPr>
          <p:spPr>
            <a:xfrm>
              <a:off x="2642400" y="222480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262" name="Picture 23" descr=""/>
          <p:cNvPicPr/>
          <p:nvPr/>
        </p:nvPicPr>
        <p:blipFill>
          <a:blip r:embed="rId11"/>
          <a:stretch/>
        </p:blipFill>
        <p:spPr>
          <a:xfrm>
            <a:off x="6683040" y="511200"/>
            <a:ext cx="619200" cy="623880"/>
          </a:xfrm>
          <a:prstGeom prst="rect">
            <a:avLst/>
          </a:prstGeom>
          <a:ln w="0">
            <a:noFill/>
          </a:ln>
        </p:spPr>
      </p:pic>
      <p:pic>
        <p:nvPicPr>
          <p:cNvPr id="1263" name="Picture 32" descr=""/>
          <p:cNvPicPr/>
          <p:nvPr/>
        </p:nvPicPr>
        <p:blipFill>
          <a:blip r:embed="rId12"/>
          <a:srcRect l="0" t="0" r="0" b="2143"/>
          <a:stretch/>
        </p:blipFill>
        <p:spPr>
          <a:xfrm>
            <a:off x="5688360" y="23040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1264" name="Picture 40" descr=""/>
          <p:cNvPicPr/>
          <p:nvPr/>
        </p:nvPicPr>
        <p:blipFill>
          <a:blip r:embed="rId13"/>
          <a:stretch/>
        </p:blipFill>
        <p:spPr>
          <a:xfrm>
            <a:off x="2287440" y="267336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1265" name="Picture 41" descr=""/>
          <p:cNvPicPr/>
          <p:nvPr/>
        </p:nvPicPr>
        <p:blipFill>
          <a:blip r:embed="rId14"/>
          <a:stretch/>
        </p:blipFill>
        <p:spPr>
          <a:xfrm>
            <a:off x="4516560" y="2681640"/>
            <a:ext cx="619200" cy="623880"/>
          </a:xfrm>
          <a:prstGeom prst="rect">
            <a:avLst/>
          </a:prstGeom>
          <a:ln w="0">
            <a:noFill/>
          </a:ln>
        </p:spPr>
      </p:pic>
      <p:pic>
        <p:nvPicPr>
          <p:cNvPr id="1266" name="Picture 42" descr=""/>
          <p:cNvPicPr/>
          <p:nvPr/>
        </p:nvPicPr>
        <p:blipFill>
          <a:blip r:embed="rId15"/>
          <a:srcRect l="0" t="0" r="0" b="2143"/>
          <a:stretch/>
        </p:blipFill>
        <p:spPr>
          <a:xfrm>
            <a:off x="3571560" y="242064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1267" name="Picture 49" descr=""/>
          <p:cNvPicPr/>
          <p:nvPr/>
        </p:nvPicPr>
        <p:blipFill>
          <a:blip r:embed="rId16"/>
          <a:stretch/>
        </p:blipFill>
        <p:spPr>
          <a:xfrm>
            <a:off x="6529680" y="2701440"/>
            <a:ext cx="1077480" cy="778680"/>
          </a:xfrm>
          <a:prstGeom prst="rect">
            <a:avLst/>
          </a:prstGeom>
          <a:ln w="0">
            <a:noFill/>
          </a:ln>
        </p:spPr>
      </p:pic>
      <p:grpSp>
        <p:nvGrpSpPr>
          <p:cNvPr id="1268" name="Group 51"/>
          <p:cNvGrpSpPr/>
          <p:nvPr/>
        </p:nvGrpSpPr>
        <p:grpSpPr>
          <a:xfrm>
            <a:off x="5609160" y="2551320"/>
            <a:ext cx="538200" cy="928440"/>
            <a:chOff x="5609160" y="2551320"/>
            <a:chExt cx="538200" cy="928440"/>
          </a:xfrm>
        </p:grpSpPr>
        <p:pic>
          <p:nvPicPr>
            <p:cNvPr id="1269" name="Picture 54" descr=""/>
            <p:cNvPicPr/>
            <p:nvPr/>
          </p:nvPicPr>
          <p:blipFill>
            <a:blip r:embed="rId17"/>
            <a:stretch/>
          </p:blipFill>
          <p:spPr>
            <a:xfrm>
              <a:off x="5609160" y="255132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70" name="Rectangle 55"/>
            <p:cNvSpPr/>
            <p:nvPr/>
          </p:nvSpPr>
          <p:spPr>
            <a:xfrm>
              <a:off x="5995440" y="331488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271" name="Picture 56" descr=""/>
          <p:cNvPicPr/>
          <p:nvPr/>
        </p:nvPicPr>
        <p:blipFill>
          <a:blip r:embed="rId18"/>
          <a:stretch/>
        </p:blipFill>
        <p:spPr>
          <a:xfrm>
            <a:off x="2412000" y="371952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272" name="Picture 60" descr=""/>
          <p:cNvPicPr/>
          <p:nvPr/>
        </p:nvPicPr>
        <p:blipFill>
          <a:blip r:embed="rId19"/>
          <a:stretch/>
        </p:blipFill>
        <p:spPr>
          <a:xfrm>
            <a:off x="5713920" y="374976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1273" name="Picture 61" descr=""/>
          <p:cNvPicPr/>
          <p:nvPr/>
        </p:nvPicPr>
        <p:blipFill>
          <a:blip r:embed="rId20"/>
          <a:srcRect l="0" t="0" r="0" b="2143"/>
          <a:stretch/>
        </p:blipFill>
        <p:spPr>
          <a:xfrm>
            <a:off x="6998040" y="349704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1274" name="Picture 62" descr=""/>
          <p:cNvPicPr/>
          <p:nvPr/>
        </p:nvPicPr>
        <p:blipFill>
          <a:blip r:embed="rId21"/>
          <a:stretch/>
        </p:blipFill>
        <p:spPr>
          <a:xfrm>
            <a:off x="2256120" y="4865760"/>
            <a:ext cx="619200" cy="623880"/>
          </a:xfrm>
          <a:prstGeom prst="rect">
            <a:avLst/>
          </a:prstGeom>
          <a:ln w="0">
            <a:noFill/>
          </a:ln>
        </p:spPr>
      </p:pic>
      <p:pic>
        <p:nvPicPr>
          <p:cNvPr id="1275" name="Picture 64" descr=""/>
          <p:cNvPicPr/>
          <p:nvPr/>
        </p:nvPicPr>
        <p:blipFill>
          <a:blip r:embed="rId22"/>
          <a:stretch/>
        </p:blipFill>
        <p:spPr>
          <a:xfrm>
            <a:off x="4269240" y="4885560"/>
            <a:ext cx="1077480" cy="778680"/>
          </a:xfrm>
          <a:prstGeom prst="rect">
            <a:avLst/>
          </a:prstGeom>
          <a:ln w="0">
            <a:noFill/>
          </a:ln>
        </p:spPr>
      </p:pic>
      <p:grpSp>
        <p:nvGrpSpPr>
          <p:cNvPr id="1276" name="Group 65"/>
          <p:cNvGrpSpPr/>
          <p:nvPr/>
        </p:nvGrpSpPr>
        <p:grpSpPr>
          <a:xfrm>
            <a:off x="3348720" y="4735440"/>
            <a:ext cx="538200" cy="928440"/>
            <a:chOff x="3348720" y="4735440"/>
            <a:chExt cx="538200" cy="928440"/>
          </a:xfrm>
        </p:grpSpPr>
        <p:pic>
          <p:nvPicPr>
            <p:cNvPr id="1277" name="Picture 66" descr=""/>
            <p:cNvPicPr/>
            <p:nvPr/>
          </p:nvPicPr>
          <p:blipFill>
            <a:blip r:embed="rId23"/>
            <a:stretch/>
          </p:blipFill>
          <p:spPr>
            <a:xfrm>
              <a:off x="3348720" y="473544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78" name="Rectangle 68"/>
            <p:cNvSpPr/>
            <p:nvPr/>
          </p:nvSpPr>
          <p:spPr>
            <a:xfrm>
              <a:off x="3735000" y="549900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279" name="Picture 69" descr=""/>
          <p:cNvPicPr/>
          <p:nvPr/>
        </p:nvPicPr>
        <p:blipFill>
          <a:blip r:embed="rId24"/>
          <a:stretch/>
        </p:blipFill>
        <p:spPr>
          <a:xfrm>
            <a:off x="5833800" y="480960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280" name="Picture 85" descr=""/>
          <p:cNvPicPr/>
          <p:nvPr/>
        </p:nvPicPr>
        <p:blipFill>
          <a:blip r:embed="rId25"/>
          <a:stretch/>
        </p:blipFill>
        <p:spPr>
          <a:xfrm>
            <a:off x="3331800" y="595512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1281" name="Picture 86" descr=""/>
          <p:cNvPicPr/>
          <p:nvPr/>
        </p:nvPicPr>
        <p:blipFill>
          <a:blip r:embed="rId26"/>
          <a:srcRect l="0" t="0" r="0" b="2143"/>
          <a:stretch/>
        </p:blipFill>
        <p:spPr>
          <a:xfrm>
            <a:off x="4633200" y="570240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1282" name="Picture 87" descr=""/>
          <p:cNvPicPr/>
          <p:nvPr/>
        </p:nvPicPr>
        <p:blipFill>
          <a:blip r:embed="rId27"/>
          <a:stretch/>
        </p:blipFill>
        <p:spPr>
          <a:xfrm>
            <a:off x="5784120" y="5942160"/>
            <a:ext cx="619200" cy="623880"/>
          </a:xfrm>
          <a:prstGeom prst="rect">
            <a:avLst/>
          </a:prstGeom>
          <a:ln w="0">
            <a:noFill/>
          </a:ln>
        </p:spPr>
      </p:pic>
      <p:grpSp>
        <p:nvGrpSpPr>
          <p:cNvPr id="1283" name="Group 88"/>
          <p:cNvGrpSpPr/>
          <p:nvPr/>
        </p:nvGrpSpPr>
        <p:grpSpPr>
          <a:xfrm>
            <a:off x="6922800" y="5829120"/>
            <a:ext cx="538560" cy="928440"/>
            <a:chOff x="6922800" y="5829120"/>
            <a:chExt cx="538560" cy="928440"/>
          </a:xfrm>
        </p:grpSpPr>
        <p:pic>
          <p:nvPicPr>
            <p:cNvPr id="1284" name="Picture 89" descr=""/>
            <p:cNvPicPr/>
            <p:nvPr/>
          </p:nvPicPr>
          <p:blipFill>
            <a:blip r:embed="rId28"/>
            <a:stretch/>
          </p:blipFill>
          <p:spPr>
            <a:xfrm>
              <a:off x="6922800" y="582912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85" name="Rectangle 90"/>
            <p:cNvSpPr/>
            <p:nvPr/>
          </p:nvSpPr>
          <p:spPr>
            <a:xfrm>
              <a:off x="7309440" y="659268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286" name="Picture 1" descr=""/>
          <p:cNvPicPr/>
          <p:nvPr/>
        </p:nvPicPr>
        <p:blipFill>
          <a:blip r:embed="rId29"/>
          <a:stretch/>
        </p:blipFill>
        <p:spPr>
          <a:xfrm>
            <a:off x="7991640" y="131364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1287" name="Picture 2" descr=""/>
          <p:cNvPicPr/>
          <p:nvPr/>
        </p:nvPicPr>
        <p:blipFill>
          <a:blip r:embed="rId30"/>
          <a:srcRect l="0" t="0" r="6327" b="1209"/>
          <a:stretch/>
        </p:blipFill>
        <p:spPr>
          <a:xfrm>
            <a:off x="8119080" y="271080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1288" name="Picture 11" descr=""/>
          <p:cNvPicPr/>
          <p:nvPr/>
        </p:nvPicPr>
        <p:blipFill>
          <a:blip r:embed="rId31"/>
          <a:stretch/>
        </p:blipFill>
        <p:spPr>
          <a:xfrm>
            <a:off x="8047440" y="459684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1289" name="Picture 12" descr=""/>
          <p:cNvPicPr/>
          <p:nvPr/>
        </p:nvPicPr>
        <p:blipFill>
          <a:blip r:embed="rId32"/>
          <a:stretch/>
        </p:blipFill>
        <p:spPr>
          <a:xfrm>
            <a:off x="8030520" y="6002640"/>
            <a:ext cx="550800" cy="632520"/>
          </a:xfrm>
          <a:prstGeom prst="rect">
            <a:avLst/>
          </a:prstGeom>
          <a:ln w="0">
            <a:noFill/>
          </a:ln>
        </p:spPr>
      </p:pic>
      <p:pic>
        <p:nvPicPr>
          <p:cNvPr id="1290" name="Picture 14" descr=""/>
          <p:cNvPicPr/>
          <p:nvPr/>
        </p:nvPicPr>
        <p:blipFill>
          <a:blip r:embed="rId33"/>
          <a:stretch/>
        </p:blipFill>
        <p:spPr>
          <a:xfrm>
            <a:off x="8017200" y="26424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1291" name="Picture 16" descr=""/>
          <p:cNvPicPr/>
          <p:nvPr/>
        </p:nvPicPr>
        <p:blipFill>
          <a:blip r:embed="rId34"/>
          <a:stretch/>
        </p:blipFill>
        <p:spPr>
          <a:xfrm>
            <a:off x="8017200" y="3497760"/>
            <a:ext cx="746640" cy="1078200"/>
          </a:xfrm>
          <a:prstGeom prst="rect">
            <a:avLst/>
          </a:prstGeom>
          <a:ln w="0">
            <a:noFill/>
          </a:ln>
        </p:spPr>
      </p:pic>
      <p:pic>
        <p:nvPicPr>
          <p:cNvPr id="1292" name="Picture 18" descr=""/>
          <p:cNvPicPr/>
          <p:nvPr/>
        </p:nvPicPr>
        <p:blipFill>
          <a:blip r:embed="rId35"/>
          <a:stretch/>
        </p:blipFill>
        <p:spPr>
          <a:xfrm>
            <a:off x="2333160" y="23040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1293" name="Picture 20" descr=""/>
          <p:cNvPicPr/>
          <p:nvPr/>
        </p:nvPicPr>
        <p:blipFill>
          <a:blip r:embed="rId36"/>
          <a:stretch/>
        </p:blipFill>
        <p:spPr>
          <a:xfrm>
            <a:off x="7067880" y="460584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1294" name="Picture 22" descr=""/>
          <p:cNvPicPr/>
          <p:nvPr/>
        </p:nvPicPr>
        <p:blipFill>
          <a:blip r:embed="rId37"/>
          <a:stretch/>
        </p:blipFill>
        <p:spPr>
          <a:xfrm>
            <a:off x="3641040" y="352548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1295" name="Picture 24" descr=""/>
          <p:cNvPicPr/>
          <p:nvPr/>
        </p:nvPicPr>
        <p:blipFill>
          <a:blip r:embed="rId38"/>
          <a:stretch/>
        </p:blipFill>
        <p:spPr>
          <a:xfrm>
            <a:off x="5813280" y="134676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1296" name="Picture 25" descr=""/>
          <p:cNvPicPr/>
          <p:nvPr/>
        </p:nvPicPr>
        <p:blipFill>
          <a:blip r:embed="rId39"/>
          <a:stretch/>
        </p:blipFill>
        <p:spPr>
          <a:xfrm>
            <a:off x="3348720" y="49752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297" name="Picture 26" descr=""/>
          <p:cNvPicPr/>
          <p:nvPr/>
        </p:nvPicPr>
        <p:blipFill>
          <a:blip r:embed="rId40"/>
          <a:stretch/>
        </p:blipFill>
        <p:spPr>
          <a:xfrm>
            <a:off x="2325240" y="588060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298" name="Picture 28" descr=""/>
          <p:cNvPicPr/>
          <p:nvPr/>
        </p:nvPicPr>
        <p:blipFill>
          <a:blip r:embed="rId41"/>
          <a:stretch/>
        </p:blipFill>
        <p:spPr>
          <a:xfrm>
            <a:off x="4537440" y="372708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299" name="Picture 30" descr=""/>
          <p:cNvPicPr/>
          <p:nvPr/>
        </p:nvPicPr>
        <p:blipFill>
          <a:blip r:embed="rId42"/>
          <a:stretch/>
        </p:blipFill>
        <p:spPr>
          <a:xfrm>
            <a:off x="6814800" y="1579680"/>
            <a:ext cx="540360" cy="682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6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97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98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100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101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102" name="Picture 12" descr=""/>
          <p:cNvPicPr/>
          <p:nvPr/>
        </p:nvPicPr>
        <p:blipFill>
          <a:blip r:embed="rId7"/>
          <a:stretch/>
        </p:blipFill>
        <p:spPr>
          <a:xfrm>
            <a:off x="3507480" y="5475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03" name="Picture 34" descr=""/>
          <p:cNvPicPr/>
          <p:nvPr/>
        </p:nvPicPr>
        <p:blipFill>
          <a:blip r:embed="rId8"/>
          <a:stretch/>
        </p:blipFill>
        <p:spPr>
          <a:xfrm>
            <a:off x="3613320" y="1589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04" name="Picture 37" descr=""/>
          <p:cNvPicPr/>
          <p:nvPr/>
        </p:nvPicPr>
        <p:blipFill>
          <a:blip r:embed="rId9"/>
          <a:stretch/>
        </p:blipFill>
        <p:spPr>
          <a:xfrm>
            <a:off x="4708440" y="16502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48" descr=""/>
          <p:cNvPicPr/>
          <p:nvPr/>
        </p:nvPicPr>
        <p:blipFill>
          <a:blip r:embed="rId10"/>
          <a:stretch/>
        </p:blipFill>
        <p:spPr>
          <a:xfrm>
            <a:off x="4744440" y="268416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06" name="Picture 49" descr=""/>
          <p:cNvPicPr/>
          <p:nvPr/>
        </p:nvPicPr>
        <p:blipFill>
          <a:blip r:embed="rId11"/>
          <a:stretch/>
        </p:blipFill>
        <p:spPr>
          <a:xfrm>
            <a:off x="5831640" y="27453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07" name="Picture 75" descr=""/>
          <p:cNvPicPr/>
          <p:nvPr/>
        </p:nvPicPr>
        <p:blipFill>
          <a:blip r:embed="rId12"/>
          <a:stretch/>
        </p:blipFill>
        <p:spPr>
          <a:xfrm>
            <a:off x="5775120" y="37688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08" name="Picture 77" descr=""/>
          <p:cNvPicPr/>
          <p:nvPr/>
        </p:nvPicPr>
        <p:blipFill>
          <a:blip r:embed="rId13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09" name="Picture 85" descr=""/>
          <p:cNvPicPr/>
          <p:nvPr/>
        </p:nvPicPr>
        <p:blipFill>
          <a:blip r:embed="rId14"/>
          <a:stretch/>
        </p:blipFill>
        <p:spPr>
          <a:xfrm>
            <a:off x="6878160" y="48596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10" name="Picture 86" descr=""/>
          <p:cNvPicPr/>
          <p:nvPr/>
        </p:nvPicPr>
        <p:blipFill>
          <a:blip r:embed="rId15"/>
          <a:stretch/>
        </p:blipFill>
        <p:spPr>
          <a:xfrm>
            <a:off x="8048880" y="49208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11" name="Picture 91" descr=""/>
          <p:cNvPicPr/>
          <p:nvPr/>
        </p:nvPicPr>
        <p:blipFill>
          <a:blip r:embed="rId16"/>
          <a:stretch/>
        </p:blipFill>
        <p:spPr>
          <a:xfrm>
            <a:off x="7968600" y="59518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12" name="Picture 57" descr=""/>
          <p:cNvPicPr/>
          <p:nvPr/>
        </p:nvPicPr>
        <p:blipFill>
          <a:blip r:embed="rId17"/>
          <a:stretch/>
        </p:blipFill>
        <p:spPr>
          <a:xfrm>
            <a:off x="7759800" y="5191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11" descr=""/>
          <p:cNvPicPr/>
          <p:nvPr/>
        </p:nvPicPr>
        <p:blipFill>
          <a:blip r:embed="rId18"/>
          <a:stretch/>
        </p:blipFill>
        <p:spPr>
          <a:xfrm>
            <a:off x="3484800" y="27421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4" name="Picture 18" descr=""/>
          <p:cNvPicPr/>
          <p:nvPr/>
        </p:nvPicPr>
        <p:blipFill>
          <a:blip r:embed="rId19"/>
          <a:stretch/>
        </p:blipFill>
        <p:spPr>
          <a:xfrm>
            <a:off x="4555800" y="37807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5" name="Picture 19" descr=""/>
          <p:cNvPicPr/>
          <p:nvPr/>
        </p:nvPicPr>
        <p:blipFill>
          <a:blip r:embed="rId20"/>
          <a:stretch/>
        </p:blipFill>
        <p:spPr>
          <a:xfrm>
            <a:off x="5596920" y="48805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6" name="Picture 21" descr=""/>
          <p:cNvPicPr/>
          <p:nvPr/>
        </p:nvPicPr>
        <p:blipFill>
          <a:blip r:embed="rId21"/>
          <a:stretch/>
        </p:blipFill>
        <p:spPr>
          <a:xfrm>
            <a:off x="6699960" y="60274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7" name="Picture 20" descr=""/>
          <p:cNvPicPr/>
          <p:nvPr/>
        </p:nvPicPr>
        <p:blipFill>
          <a:blip r:embed="rId22"/>
          <a:stretch/>
        </p:blipFill>
        <p:spPr>
          <a:xfrm>
            <a:off x="4528080" y="5191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8" name="Picture 22" descr=""/>
          <p:cNvPicPr/>
          <p:nvPr/>
        </p:nvPicPr>
        <p:blipFill>
          <a:blip r:embed="rId23"/>
          <a:stretch/>
        </p:blipFill>
        <p:spPr>
          <a:xfrm>
            <a:off x="5755680" y="16516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19" name="Picture 24" descr=""/>
          <p:cNvPicPr/>
          <p:nvPr/>
        </p:nvPicPr>
        <p:blipFill>
          <a:blip r:embed="rId24"/>
          <a:stretch/>
        </p:blipFill>
        <p:spPr>
          <a:xfrm>
            <a:off x="6826680" y="26902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20" name="Picture 25" descr=""/>
          <p:cNvPicPr/>
          <p:nvPr/>
        </p:nvPicPr>
        <p:blipFill>
          <a:blip r:embed="rId25"/>
          <a:stretch/>
        </p:blipFill>
        <p:spPr>
          <a:xfrm>
            <a:off x="7867800" y="37900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21" name="Picture 26" descr=""/>
          <p:cNvPicPr/>
          <p:nvPr/>
        </p:nvPicPr>
        <p:blipFill>
          <a:blip r:embed="rId26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22" name="Picture 27" descr=""/>
          <p:cNvPicPr/>
          <p:nvPr/>
        </p:nvPicPr>
        <p:blipFill>
          <a:blip r:embed="rId27"/>
          <a:stretch/>
        </p:blipFill>
        <p:spPr>
          <a:xfrm>
            <a:off x="7026480" y="15940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23" name="Picture 28" descr=""/>
          <p:cNvPicPr/>
          <p:nvPr/>
        </p:nvPicPr>
        <p:blipFill>
          <a:blip r:embed="rId28"/>
          <a:stretch/>
        </p:blipFill>
        <p:spPr>
          <a:xfrm>
            <a:off x="8157600" y="26888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24" name="Picture 29" descr=""/>
          <p:cNvPicPr/>
          <p:nvPr/>
        </p:nvPicPr>
        <p:blipFill>
          <a:blip r:embed="rId29"/>
          <a:stretch/>
        </p:blipFill>
        <p:spPr>
          <a:xfrm>
            <a:off x="6858720" y="5522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25" name="Picture 31" descr=""/>
          <p:cNvPicPr/>
          <p:nvPr/>
        </p:nvPicPr>
        <p:blipFill>
          <a:blip r:embed="rId30"/>
          <a:stretch/>
        </p:blipFill>
        <p:spPr>
          <a:xfrm>
            <a:off x="8059680" y="165528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26" name="Picture 33" descr=""/>
          <p:cNvPicPr/>
          <p:nvPr/>
        </p:nvPicPr>
        <p:blipFill>
          <a:blip r:embed="rId31"/>
          <a:stretch/>
        </p:blipFill>
        <p:spPr>
          <a:xfrm>
            <a:off x="3535560" y="384012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35" descr=""/>
          <p:cNvPicPr/>
          <p:nvPr/>
        </p:nvPicPr>
        <p:blipFill>
          <a:blip r:embed="rId32"/>
          <a:stretch/>
        </p:blipFill>
        <p:spPr>
          <a:xfrm>
            <a:off x="4609800" y="492480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36" descr=""/>
          <p:cNvPicPr/>
          <p:nvPr/>
        </p:nvPicPr>
        <p:blipFill>
          <a:blip r:embed="rId33"/>
          <a:stretch/>
        </p:blipFill>
        <p:spPr>
          <a:xfrm>
            <a:off x="5752440" y="60159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29" name="Picture 39" descr=""/>
          <p:cNvPicPr/>
          <p:nvPr/>
        </p:nvPicPr>
        <p:blipFill>
          <a:blip r:embed="rId34"/>
          <a:stretch/>
        </p:blipFill>
        <p:spPr>
          <a:xfrm>
            <a:off x="3538080" y="486072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30" name="Picture 41" descr=""/>
          <p:cNvPicPr/>
          <p:nvPr/>
        </p:nvPicPr>
        <p:blipFill>
          <a:blip r:embed="rId35"/>
          <a:stretch/>
        </p:blipFill>
        <p:spPr>
          <a:xfrm>
            <a:off x="4669200" y="59558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43" descr=""/>
          <p:cNvPicPr/>
          <p:nvPr/>
        </p:nvPicPr>
        <p:blipFill>
          <a:blip r:embed="rId36"/>
          <a:stretch/>
        </p:blipFill>
        <p:spPr>
          <a:xfrm>
            <a:off x="3428280" y="598896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1" descr=""/>
          <p:cNvPicPr/>
          <p:nvPr/>
        </p:nvPicPr>
        <p:blipFill>
          <a:blip r:embed="rId37"/>
          <a:stretch/>
        </p:blipFill>
        <p:spPr>
          <a:xfrm>
            <a:off x="2390760" y="23292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13" descr=""/>
          <p:cNvPicPr/>
          <p:nvPr/>
        </p:nvPicPr>
        <p:blipFill>
          <a:blip r:embed="rId38"/>
          <a:stretch/>
        </p:blipFill>
        <p:spPr>
          <a:xfrm>
            <a:off x="2387520" y="13266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34" name="Picture 14" descr=""/>
          <p:cNvPicPr/>
          <p:nvPr/>
        </p:nvPicPr>
        <p:blipFill>
          <a:blip r:embed="rId39"/>
          <a:stretch/>
        </p:blipFill>
        <p:spPr>
          <a:xfrm>
            <a:off x="2372400" y="242424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35" name="Picture 15" descr=""/>
          <p:cNvPicPr/>
          <p:nvPr/>
        </p:nvPicPr>
        <p:blipFill>
          <a:blip r:embed="rId40"/>
          <a:stretch/>
        </p:blipFill>
        <p:spPr>
          <a:xfrm>
            <a:off x="2390760" y="35038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36" name="Picture 16" descr=""/>
          <p:cNvPicPr/>
          <p:nvPr/>
        </p:nvPicPr>
        <p:blipFill>
          <a:blip r:embed="rId41"/>
          <a:stretch/>
        </p:blipFill>
        <p:spPr>
          <a:xfrm>
            <a:off x="2372400" y="46116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37" name="Picture 17" descr=""/>
          <p:cNvPicPr/>
          <p:nvPr/>
        </p:nvPicPr>
        <p:blipFill>
          <a:blip r:embed="rId42"/>
          <a:stretch/>
        </p:blipFill>
        <p:spPr>
          <a:xfrm>
            <a:off x="2378520" y="5691240"/>
            <a:ext cx="469080" cy="933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0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301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1302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1303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1304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1305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1306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1307" name="Picture 21" descr=""/>
          <p:cNvPicPr/>
          <p:nvPr/>
        </p:nvPicPr>
        <p:blipFill>
          <a:blip r:embed="rId7"/>
          <a:stretch/>
        </p:blipFill>
        <p:spPr>
          <a:xfrm>
            <a:off x="7739640" y="227880"/>
            <a:ext cx="656280" cy="869400"/>
          </a:xfrm>
          <a:prstGeom prst="rect">
            <a:avLst/>
          </a:prstGeom>
          <a:ln w="0">
            <a:noFill/>
          </a:ln>
        </p:spPr>
      </p:pic>
      <p:pic>
        <p:nvPicPr>
          <p:cNvPr id="1308" name="Picture 34" descr=""/>
          <p:cNvPicPr/>
          <p:nvPr/>
        </p:nvPicPr>
        <p:blipFill>
          <a:blip r:embed="rId8"/>
          <a:stretch/>
        </p:blipFill>
        <p:spPr>
          <a:xfrm>
            <a:off x="7792560" y="131364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1309" name="Picture 46" descr=""/>
          <p:cNvPicPr/>
          <p:nvPr/>
        </p:nvPicPr>
        <p:blipFill>
          <a:blip r:embed="rId9"/>
          <a:srcRect l="0" t="0" r="6327" b="1209"/>
          <a:stretch/>
        </p:blipFill>
        <p:spPr>
          <a:xfrm>
            <a:off x="8012880" y="2710800"/>
            <a:ext cx="462600" cy="750600"/>
          </a:xfrm>
          <a:prstGeom prst="rect">
            <a:avLst/>
          </a:prstGeom>
          <a:ln w="0">
            <a:noFill/>
          </a:ln>
        </p:spPr>
      </p:pic>
      <p:pic>
        <p:nvPicPr>
          <p:cNvPr id="1310" name="Picture 53" descr=""/>
          <p:cNvPicPr/>
          <p:nvPr/>
        </p:nvPicPr>
        <p:blipFill>
          <a:blip r:embed="rId10"/>
          <a:stretch/>
        </p:blipFill>
        <p:spPr>
          <a:xfrm>
            <a:off x="7950600" y="3728520"/>
            <a:ext cx="549720" cy="661320"/>
          </a:xfrm>
          <a:prstGeom prst="rect">
            <a:avLst/>
          </a:prstGeom>
          <a:ln w="0">
            <a:noFill/>
          </a:ln>
        </p:spPr>
      </p:pic>
      <p:pic>
        <p:nvPicPr>
          <p:cNvPr id="1311" name="Picture 76" descr=""/>
          <p:cNvPicPr/>
          <p:nvPr/>
        </p:nvPicPr>
        <p:blipFill>
          <a:blip r:embed="rId11"/>
          <a:stretch/>
        </p:blipFill>
        <p:spPr>
          <a:xfrm>
            <a:off x="7781760" y="482616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1312" name="Picture 81" descr=""/>
          <p:cNvPicPr/>
          <p:nvPr/>
        </p:nvPicPr>
        <p:blipFill>
          <a:blip r:embed="rId12"/>
          <a:stretch/>
        </p:blipFill>
        <p:spPr>
          <a:xfrm>
            <a:off x="7934760" y="5916960"/>
            <a:ext cx="540360" cy="682920"/>
          </a:xfrm>
          <a:prstGeom prst="rect">
            <a:avLst/>
          </a:prstGeom>
          <a:ln w="0">
            <a:noFill/>
          </a:ln>
        </p:spPr>
      </p:pic>
      <p:pic>
        <p:nvPicPr>
          <p:cNvPr id="1313" name="Picture 23" descr=""/>
          <p:cNvPicPr/>
          <p:nvPr/>
        </p:nvPicPr>
        <p:blipFill>
          <a:blip r:embed="rId13"/>
          <a:stretch/>
        </p:blipFill>
        <p:spPr>
          <a:xfrm>
            <a:off x="6726240" y="475200"/>
            <a:ext cx="576000" cy="580320"/>
          </a:xfrm>
          <a:prstGeom prst="rect">
            <a:avLst/>
          </a:prstGeom>
          <a:ln w="0">
            <a:noFill/>
          </a:ln>
        </p:spPr>
      </p:pic>
      <p:pic>
        <p:nvPicPr>
          <p:cNvPr id="1314" name="Picture 35" descr=""/>
          <p:cNvPicPr/>
          <p:nvPr/>
        </p:nvPicPr>
        <p:blipFill>
          <a:blip r:embed="rId14"/>
          <a:stretch/>
        </p:blipFill>
        <p:spPr>
          <a:xfrm>
            <a:off x="6768720" y="1316520"/>
            <a:ext cx="619200" cy="963360"/>
          </a:xfrm>
          <a:prstGeom prst="rect">
            <a:avLst/>
          </a:prstGeom>
          <a:ln w="0">
            <a:noFill/>
          </a:ln>
        </p:spPr>
      </p:pic>
      <p:pic>
        <p:nvPicPr>
          <p:cNvPr id="1315" name="Picture 49" descr=""/>
          <p:cNvPicPr/>
          <p:nvPr/>
        </p:nvPicPr>
        <p:blipFill>
          <a:blip r:embed="rId15"/>
          <a:stretch/>
        </p:blipFill>
        <p:spPr>
          <a:xfrm>
            <a:off x="6528960" y="270144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316" name="Picture 60" descr=""/>
          <p:cNvPicPr/>
          <p:nvPr/>
        </p:nvPicPr>
        <p:blipFill>
          <a:blip r:embed="rId16"/>
          <a:stretch/>
        </p:blipFill>
        <p:spPr>
          <a:xfrm>
            <a:off x="5532120" y="3749760"/>
            <a:ext cx="876600" cy="616320"/>
          </a:xfrm>
          <a:prstGeom prst="rect">
            <a:avLst/>
          </a:prstGeom>
          <a:ln w="0">
            <a:noFill/>
          </a:ln>
        </p:spPr>
      </p:pic>
      <p:pic>
        <p:nvPicPr>
          <p:cNvPr id="1317" name="Picture 61" descr=""/>
          <p:cNvPicPr/>
          <p:nvPr/>
        </p:nvPicPr>
        <p:blipFill>
          <a:blip r:embed="rId17"/>
          <a:srcRect l="0" t="0" r="0" b="2143"/>
          <a:stretch/>
        </p:blipFill>
        <p:spPr>
          <a:xfrm>
            <a:off x="6796080" y="3495960"/>
            <a:ext cx="434160" cy="1055160"/>
          </a:xfrm>
          <a:prstGeom prst="rect">
            <a:avLst/>
          </a:prstGeom>
          <a:ln w="0">
            <a:noFill/>
          </a:ln>
        </p:spPr>
      </p:pic>
      <p:pic>
        <p:nvPicPr>
          <p:cNvPr id="1318" name="Picture 69" descr=""/>
          <p:cNvPicPr/>
          <p:nvPr/>
        </p:nvPicPr>
        <p:blipFill>
          <a:blip r:embed="rId18"/>
          <a:stretch/>
        </p:blipFill>
        <p:spPr>
          <a:xfrm>
            <a:off x="5677200" y="4834800"/>
            <a:ext cx="590040" cy="680040"/>
          </a:xfrm>
          <a:prstGeom prst="rect">
            <a:avLst/>
          </a:prstGeom>
          <a:ln w="0">
            <a:noFill/>
          </a:ln>
        </p:spPr>
      </p:pic>
      <p:pic>
        <p:nvPicPr>
          <p:cNvPr id="1319" name="Picture 83" descr=""/>
          <p:cNvPicPr/>
          <p:nvPr/>
        </p:nvPicPr>
        <p:blipFill>
          <a:blip r:embed="rId19"/>
          <a:stretch/>
        </p:blipFill>
        <p:spPr>
          <a:xfrm>
            <a:off x="6737400" y="4587840"/>
            <a:ext cx="746640" cy="1078200"/>
          </a:xfrm>
          <a:prstGeom prst="rect">
            <a:avLst/>
          </a:prstGeom>
          <a:ln w="0">
            <a:noFill/>
          </a:ln>
        </p:spPr>
      </p:pic>
      <p:grpSp>
        <p:nvGrpSpPr>
          <p:cNvPr id="1320" name="Group 88"/>
          <p:cNvGrpSpPr/>
          <p:nvPr/>
        </p:nvGrpSpPr>
        <p:grpSpPr>
          <a:xfrm>
            <a:off x="6922800" y="5829120"/>
            <a:ext cx="538560" cy="928440"/>
            <a:chOff x="6922800" y="5829120"/>
            <a:chExt cx="538560" cy="928440"/>
          </a:xfrm>
        </p:grpSpPr>
        <p:pic>
          <p:nvPicPr>
            <p:cNvPr id="1321" name="Picture 89" descr=""/>
            <p:cNvPicPr/>
            <p:nvPr/>
          </p:nvPicPr>
          <p:blipFill>
            <a:blip r:embed="rId20"/>
            <a:stretch/>
          </p:blipFill>
          <p:spPr>
            <a:xfrm>
              <a:off x="6922800" y="582912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22" name="Rectangle 90"/>
            <p:cNvSpPr/>
            <p:nvPr/>
          </p:nvSpPr>
          <p:spPr>
            <a:xfrm>
              <a:off x="7309440" y="659268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323" name="Picture 1" descr=""/>
          <p:cNvPicPr/>
          <p:nvPr/>
        </p:nvPicPr>
        <p:blipFill>
          <a:blip r:embed="rId21"/>
          <a:stretch/>
        </p:blipFill>
        <p:spPr>
          <a:xfrm>
            <a:off x="3430080" y="427680"/>
            <a:ext cx="540360" cy="620280"/>
          </a:xfrm>
          <a:prstGeom prst="rect">
            <a:avLst/>
          </a:prstGeom>
          <a:ln w="0">
            <a:noFill/>
          </a:ln>
        </p:spPr>
      </p:pic>
      <p:pic>
        <p:nvPicPr>
          <p:cNvPr id="1324" name="Picture 2" descr=""/>
          <p:cNvPicPr/>
          <p:nvPr/>
        </p:nvPicPr>
        <p:blipFill>
          <a:blip r:embed="rId22"/>
          <a:stretch/>
        </p:blipFill>
        <p:spPr>
          <a:xfrm>
            <a:off x="3290400" y="133668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1325" name="Picture 11" descr=""/>
          <p:cNvPicPr/>
          <p:nvPr/>
        </p:nvPicPr>
        <p:blipFill>
          <a:blip r:embed="rId23"/>
          <a:stretch/>
        </p:blipFill>
        <p:spPr>
          <a:xfrm>
            <a:off x="3445920" y="240408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1326" name="Picture 12" descr=""/>
          <p:cNvPicPr/>
          <p:nvPr/>
        </p:nvPicPr>
        <p:blipFill>
          <a:blip r:embed="rId24"/>
          <a:stretch/>
        </p:blipFill>
        <p:spPr>
          <a:xfrm>
            <a:off x="3353400" y="3497400"/>
            <a:ext cx="735840" cy="987840"/>
          </a:xfrm>
          <a:prstGeom prst="rect">
            <a:avLst/>
          </a:prstGeom>
          <a:ln w="0">
            <a:noFill/>
          </a:ln>
        </p:spPr>
      </p:pic>
      <p:pic>
        <p:nvPicPr>
          <p:cNvPr id="1327" name="Picture 14" descr=""/>
          <p:cNvPicPr/>
          <p:nvPr/>
        </p:nvPicPr>
        <p:blipFill>
          <a:blip r:embed="rId25"/>
          <a:stretch/>
        </p:blipFill>
        <p:spPr>
          <a:xfrm>
            <a:off x="3556080" y="4604040"/>
            <a:ext cx="364320" cy="947880"/>
          </a:xfrm>
          <a:prstGeom prst="rect">
            <a:avLst/>
          </a:prstGeom>
          <a:ln w="0">
            <a:noFill/>
          </a:ln>
        </p:spPr>
      </p:pic>
      <p:pic>
        <p:nvPicPr>
          <p:cNvPr id="1328" name="Picture 16" descr=""/>
          <p:cNvPicPr/>
          <p:nvPr/>
        </p:nvPicPr>
        <p:blipFill>
          <a:blip r:embed="rId26"/>
          <a:stretch/>
        </p:blipFill>
        <p:spPr>
          <a:xfrm>
            <a:off x="3370680" y="60037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329" name="Picture 18" descr=""/>
          <p:cNvPicPr/>
          <p:nvPr/>
        </p:nvPicPr>
        <p:blipFill>
          <a:blip r:embed="rId27"/>
          <a:stretch/>
        </p:blipFill>
        <p:spPr>
          <a:xfrm>
            <a:off x="2282040" y="4226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1330" name="Picture 20" descr=""/>
          <p:cNvPicPr/>
          <p:nvPr/>
        </p:nvPicPr>
        <p:blipFill>
          <a:blip r:embed="rId28"/>
          <a:stretch/>
        </p:blipFill>
        <p:spPr>
          <a:xfrm>
            <a:off x="2412360" y="1589040"/>
            <a:ext cx="227880" cy="647280"/>
          </a:xfrm>
          <a:prstGeom prst="rect">
            <a:avLst/>
          </a:prstGeom>
          <a:ln w="0">
            <a:noFill/>
          </a:ln>
        </p:spPr>
      </p:pic>
      <p:pic>
        <p:nvPicPr>
          <p:cNvPr id="1331" name="Picture 22" descr=""/>
          <p:cNvPicPr/>
          <p:nvPr/>
        </p:nvPicPr>
        <p:blipFill>
          <a:blip r:embed="rId29"/>
          <a:srcRect l="0" t="0" r="0" b="3732"/>
          <a:stretch/>
        </p:blipFill>
        <p:spPr>
          <a:xfrm>
            <a:off x="2319120" y="2592000"/>
            <a:ext cx="625680" cy="885240"/>
          </a:xfrm>
          <a:prstGeom prst="rect">
            <a:avLst/>
          </a:prstGeom>
          <a:ln w="0">
            <a:noFill/>
          </a:ln>
        </p:spPr>
      </p:pic>
      <p:pic>
        <p:nvPicPr>
          <p:cNvPr id="1332" name="Picture 24" descr=""/>
          <p:cNvPicPr/>
          <p:nvPr/>
        </p:nvPicPr>
        <p:blipFill>
          <a:blip r:embed="rId30"/>
          <a:stretch/>
        </p:blipFill>
        <p:spPr>
          <a:xfrm>
            <a:off x="2367360" y="3499200"/>
            <a:ext cx="484200" cy="963000"/>
          </a:xfrm>
          <a:prstGeom prst="rect">
            <a:avLst/>
          </a:prstGeom>
          <a:ln w="0">
            <a:noFill/>
          </a:ln>
        </p:spPr>
      </p:pic>
      <p:pic>
        <p:nvPicPr>
          <p:cNvPr id="1333" name="Picture 25" descr=""/>
          <p:cNvPicPr/>
          <p:nvPr/>
        </p:nvPicPr>
        <p:blipFill>
          <a:blip r:embed="rId31"/>
          <a:stretch/>
        </p:blipFill>
        <p:spPr>
          <a:xfrm>
            <a:off x="2324520" y="49766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334" name="Picture 26" descr=""/>
          <p:cNvPicPr/>
          <p:nvPr/>
        </p:nvPicPr>
        <p:blipFill>
          <a:blip r:embed="rId32"/>
          <a:stretch/>
        </p:blipFill>
        <p:spPr>
          <a:xfrm>
            <a:off x="2316600" y="59518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335" name="Picture 28" descr=""/>
          <p:cNvPicPr/>
          <p:nvPr/>
        </p:nvPicPr>
        <p:blipFill>
          <a:blip r:embed="rId33"/>
          <a:stretch/>
        </p:blipFill>
        <p:spPr>
          <a:xfrm>
            <a:off x="5767560" y="4096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336" name="Picture 30" descr=""/>
          <p:cNvPicPr/>
          <p:nvPr/>
        </p:nvPicPr>
        <p:blipFill>
          <a:blip r:embed="rId34"/>
          <a:stretch/>
        </p:blipFill>
        <p:spPr>
          <a:xfrm>
            <a:off x="5727240" y="5690880"/>
            <a:ext cx="735840" cy="957240"/>
          </a:xfrm>
          <a:prstGeom prst="rect">
            <a:avLst/>
          </a:prstGeom>
          <a:ln w="0">
            <a:noFill/>
          </a:ln>
        </p:spPr>
      </p:pic>
      <p:pic>
        <p:nvPicPr>
          <p:cNvPr id="1337" name="Picture 31" descr=""/>
          <p:cNvPicPr/>
          <p:nvPr/>
        </p:nvPicPr>
        <p:blipFill>
          <a:blip r:embed="rId35"/>
          <a:stretch/>
        </p:blipFill>
        <p:spPr>
          <a:xfrm>
            <a:off x="4726080" y="2657520"/>
            <a:ext cx="227880" cy="647280"/>
          </a:xfrm>
          <a:prstGeom prst="rect">
            <a:avLst/>
          </a:prstGeom>
          <a:ln w="0">
            <a:noFill/>
          </a:ln>
        </p:spPr>
      </p:pic>
      <p:pic>
        <p:nvPicPr>
          <p:cNvPr id="1338" name="Picture 37" descr=""/>
          <p:cNvPicPr/>
          <p:nvPr/>
        </p:nvPicPr>
        <p:blipFill>
          <a:blip r:embed="rId36"/>
          <a:stretch/>
        </p:blipFill>
        <p:spPr>
          <a:xfrm>
            <a:off x="4378320" y="150048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1339" name="Picture 38" descr=""/>
          <p:cNvPicPr/>
          <p:nvPr/>
        </p:nvPicPr>
        <p:blipFill>
          <a:blip r:embed="rId37"/>
          <a:stretch/>
        </p:blipFill>
        <p:spPr>
          <a:xfrm>
            <a:off x="4460040" y="4635000"/>
            <a:ext cx="668520" cy="885960"/>
          </a:xfrm>
          <a:prstGeom prst="rect">
            <a:avLst/>
          </a:prstGeom>
          <a:ln w="0">
            <a:noFill/>
          </a:ln>
        </p:spPr>
      </p:pic>
      <p:grpSp>
        <p:nvGrpSpPr>
          <p:cNvPr id="1340" name="Group 39"/>
          <p:cNvGrpSpPr/>
          <p:nvPr/>
        </p:nvGrpSpPr>
        <p:grpSpPr>
          <a:xfrm>
            <a:off x="5757120" y="1448640"/>
            <a:ext cx="538200" cy="928440"/>
            <a:chOff x="5757120" y="1448640"/>
            <a:chExt cx="538200" cy="928440"/>
          </a:xfrm>
        </p:grpSpPr>
        <p:pic>
          <p:nvPicPr>
            <p:cNvPr id="1341" name="Picture 43" descr=""/>
            <p:cNvPicPr/>
            <p:nvPr/>
          </p:nvPicPr>
          <p:blipFill>
            <a:blip r:embed="rId38"/>
            <a:stretch/>
          </p:blipFill>
          <p:spPr>
            <a:xfrm>
              <a:off x="5757120" y="1448640"/>
              <a:ext cx="538200" cy="9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42" name="Rectangle 44"/>
            <p:cNvSpPr/>
            <p:nvPr/>
          </p:nvSpPr>
          <p:spPr>
            <a:xfrm>
              <a:off x="6143400" y="2212200"/>
              <a:ext cx="151920" cy="155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343" name="Picture 45" descr=""/>
          <p:cNvPicPr/>
          <p:nvPr/>
        </p:nvPicPr>
        <p:blipFill>
          <a:blip r:embed="rId39"/>
          <a:stretch/>
        </p:blipFill>
        <p:spPr>
          <a:xfrm>
            <a:off x="4306320" y="509040"/>
            <a:ext cx="1077480" cy="778680"/>
          </a:xfrm>
          <a:prstGeom prst="rect">
            <a:avLst/>
          </a:prstGeom>
          <a:ln w="0">
            <a:noFill/>
          </a:ln>
        </p:spPr>
      </p:pic>
      <p:pic>
        <p:nvPicPr>
          <p:cNvPr id="1344" name="Picture 47" descr=""/>
          <p:cNvPicPr/>
          <p:nvPr/>
        </p:nvPicPr>
        <p:blipFill>
          <a:blip r:embed="rId40"/>
          <a:stretch/>
        </p:blipFill>
        <p:spPr>
          <a:xfrm>
            <a:off x="4655880" y="5685840"/>
            <a:ext cx="656280" cy="957240"/>
          </a:xfrm>
          <a:prstGeom prst="rect">
            <a:avLst/>
          </a:prstGeom>
          <a:ln w="0">
            <a:noFill/>
          </a:ln>
        </p:spPr>
      </p:pic>
      <p:pic>
        <p:nvPicPr>
          <p:cNvPr id="1345" name="Picture 48" descr=""/>
          <p:cNvPicPr/>
          <p:nvPr/>
        </p:nvPicPr>
        <p:blipFill>
          <a:blip r:embed="rId41"/>
          <a:stretch/>
        </p:blipFill>
        <p:spPr>
          <a:xfrm>
            <a:off x="5523840" y="2404080"/>
            <a:ext cx="712800" cy="957240"/>
          </a:xfrm>
          <a:prstGeom prst="rect">
            <a:avLst/>
          </a:prstGeom>
          <a:ln w="0">
            <a:noFill/>
          </a:ln>
        </p:spPr>
      </p:pic>
      <p:pic>
        <p:nvPicPr>
          <p:cNvPr id="1346" name="Picture 52" descr=""/>
          <p:cNvPicPr/>
          <p:nvPr/>
        </p:nvPicPr>
        <p:blipFill>
          <a:blip r:embed="rId42"/>
          <a:srcRect l="0" t="0" r="0" b="3732"/>
          <a:stretch/>
        </p:blipFill>
        <p:spPr>
          <a:xfrm>
            <a:off x="4550040" y="3692520"/>
            <a:ext cx="625680" cy="885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39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140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143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144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145" name="Picture 37" descr=""/>
          <p:cNvPicPr/>
          <p:nvPr/>
        </p:nvPicPr>
        <p:blipFill>
          <a:blip r:embed="rId7"/>
          <a:stretch/>
        </p:blipFill>
        <p:spPr>
          <a:xfrm>
            <a:off x="4708440" y="16502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48" descr=""/>
          <p:cNvPicPr/>
          <p:nvPr/>
        </p:nvPicPr>
        <p:blipFill>
          <a:blip r:embed="rId8"/>
          <a:stretch/>
        </p:blipFill>
        <p:spPr>
          <a:xfrm>
            <a:off x="4744440" y="268416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47" name="Picture 49" descr=""/>
          <p:cNvPicPr/>
          <p:nvPr/>
        </p:nvPicPr>
        <p:blipFill>
          <a:blip r:embed="rId9"/>
          <a:stretch/>
        </p:blipFill>
        <p:spPr>
          <a:xfrm>
            <a:off x="5831640" y="27453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48" name="Picture 75" descr=""/>
          <p:cNvPicPr/>
          <p:nvPr/>
        </p:nvPicPr>
        <p:blipFill>
          <a:blip r:embed="rId10"/>
          <a:stretch/>
        </p:blipFill>
        <p:spPr>
          <a:xfrm>
            <a:off x="5775120" y="37688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49" name="Picture 77" descr=""/>
          <p:cNvPicPr/>
          <p:nvPr/>
        </p:nvPicPr>
        <p:blipFill>
          <a:blip r:embed="rId11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85" descr=""/>
          <p:cNvPicPr/>
          <p:nvPr/>
        </p:nvPicPr>
        <p:blipFill>
          <a:blip r:embed="rId12"/>
          <a:stretch/>
        </p:blipFill>
        <p:spPr>
          <a:xfrm>
            <a:off x="6878160" y="48596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51" name="Picture 86" descr=""/>
          <p:cNvPicPr/>
          <p:nvPr/>
        </p:nvPicPr>
        <p:blipFill>
          <a:blip r:embed="rId13"/>
          <a:stretch/>
        </p:blipFill>
        <p:spPr>
          <a:xfrm>
            <a:off x="8048880" y="49208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91" descr=""/>
          <p:cNvPicPr/>
          <p:nvPr/>
        </p:nvPicPr>
        <p:blipFill>
          <a:blip r:embed="rId14"/>
          <a:stretch/>
        </p:blipFill>
        <p:spPr>
          <a:xfrm>
            <a:off x="7968600" y="59518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57" descr=""/>
          <p:cNvPicPr/>
          <p:nvPr/>
        </p:nvPicPr>
        <p:blipFill>
          <a:blip r:embed="rId15"/>
          <a:stretch/>
        </p:blipFill>
        <p:spPr>
          <a:xfrm>
            <a:off x="7759800" y="5191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18" descr=""/>
          <p:cNvPicPr/>
          <p:nvPr/>
        </p:nvPicPr>
        <p:blipFill>
          <a:blip r:embed="rId16"/>
          <a:stretch/>
        </p:blipFill>
        <p:spPr>
          <a:xfrm>
            <a:off x="4555800" y="37807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19" descr=""/>
          <p:cNvPicPr/>
          <p:nvPr/>
        </p:nvPicPr>
        <p:blipFill>
          <a:blip r:embed="rId17"/>
          <a:stretch/>
        </p:blipFill>
        <p:spPr>
          <a:xfrm>
            <a:off x="5596920" y="48805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21" descr=""/>
          <p:cNvPicPr/>
          <p:nvPr/>
        </p:nvPicPr>
        <p:blipFill>
          <a:blip r:embed="rId18"/>
          <a:stretch/>
        </p:blipFill>
        <p:spPr>
          <a:xfrm>
            <a:off x="6699960" y="60274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20" descr=""/>
          <p:cNvPicPr/>
          <p:nvPr/>
        </p:nvPicPr>
        <p:blipFill>
          <a:blip r:embed="rId19"/>
          <a:stretch/>
        </p:blipFill>
        <p:spPr>
          <a:xfrm>
            <a:off x="4528080" y="5191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58" name="Picture 22" descr=""/>
          <p:cNvPicPr/>
          <p:nvPr/>
        </p:nvPicPr>
        <p:blipFill>
          <a:blip r:embed="rId20"/>
          <a:stretch/>
        </p:blipFill>
        <p:spPr>
          <a:xfrm>
            <a:off x="5755680" y="16516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59" name="Picture 24" descr=""/>
          <p:cNvPicPr/>
          <p:nvPr/>
        </p:nvPicPr>
        <p:blipFill>
          <a:blip r:embed="rId21"/>
          <a:stretch/>
        </p:blipFill>
        <p:spPr>
          <a:xfrm>
            <a:off x="6826680" y="26902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60" name="Picture 25" descr=""/>
          <p:cNvPicPr/>
          <p:nvPr/>
        </p:nvPicPr>
        <p:blipFill>
          <a:blip r:embed="rId22"/>
          <a:stretch/>
        </p:blipFill>
        <p:spPr>
          <a:xfrm>
            <a:off x="7867800" y="37900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61" name="Picture 26" descr=""/>
          <p:cNvPicPr/>
          <p:nvPr/>
        </p:nvPicPr>
        <p:blipFill>
          <a:blip r:embed="rId23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27" descr=""/>
          <p:cNvPicPr/>
          <p:nvPr/>
        </p:nvPicPr>
        <p:blipFill>
          <a:blip r:embed="rId24"/>
          <a:stretch/>
        </p:blipFill>
        <p:spPr>
          <a:xfrm>
            <a:off x="7026480" y="15940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28" descr=""/>
          <p:cNvPicPr/>
          <p:nvPr/>
        </p:nvPicPr>
        <p:blipFill>
          <a:blip r:embed="rId25"/>
          <a:stretch/>
        </p:blipFill>
        <p:spPr>
          <a:xfrm>
            <a:off x="8157600" y="26888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31" descr=""/>
          <p:cNvPicPr/>
          <p:nvPr/>
        </p:nvPicPr>
        <p:blipFill>
          <a:blip r:embed="rId26"/>
          <a:stretch/>
        </p:blipFill>
        <p:spPr>
          <a:xfrm>
            <a:off x="8059680" y="165528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65" name="Picture 35" descr=""/>
          <p:cNvPicPr/>
          <p:nvPr/>
        </p:nvPicPr>
        <p:blipFill>
          <a:blip r:embed="rId27"/>
          <a:stretch/>
        </p:blipFill>
        <p:spPr>
          <a:xfrm>
            <a:off x="4609800" y="492480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36" descr=""/>
          <p:cNvPicPr/>
          <p:nvPr/>
        </p:nvPicPr>
        <p:blipFill>
          <a:blip r:embed="rId28"/>
          <a:stretch/>
        </p:blipFill>
        <p:spPr>
          <a:xfrm>
            <a:off x="5752440" y="60159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41" descr=""/>
          <p:cNvPicPr/>
          <p:nvPr/>
        </p:nvPicPr>
        <p:blipFill>
          <a:blip r:embed="rId29"/>
          <a:stretch/>
        </p:blipFill>
        <p:spPr>
          <a:xfrm>
            <a:off x="4669200" y="59558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1" descr=""/>
          <p:cNvPicPr/>
          <p:nvPr/>
        </p:nvPicPr>
        <p:blipFill>
          <a:blip r:embed="rId30"/>
          <a:stretch/>
        </p:blipFill>
        <p:spPr>
          <a:xfrm>
            <a:off x="3504600" y="22176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32" descr=""/>
          <p:cNvPicPr/>
          <p:nvPr/>
        </p:nvPicPr>
        <p:blipFill>
          <a:blip r:embed="rId31"/>
          <a:stretch/>
        </p:blipFill>
        <p:spPr>
          <a:xfrm>
            <a:off x="7024320" y="536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70" name="Picture 38" descr=""/>
          <p:cNvPicPr/>
          <p:nvPr/>
        </p:nvPicPr>
        <p:blipFill>
          <a:blip r:embed="rId32"/>
          <a:stretch/>
        </p:blipFill>
        <p:spPr>
          <a:xfrm>
            <a:off x="2354760" y="5011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171" name="Picture 40" descr=""/>
          <p:cNvPicPr/>
          <p:nvPr/>
        </p:nvPicPr>
        <p:blipFill>
          <a:blip r:embed="rId33"/>
          <a:stretch/>
        </p:blipFill>
        <p:spPr>
          <a:xfrm>
            <a:off x="2354760" y="15901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172" name="Picture 42" descr=""/>
          <p:cNvPicPr/>
          <p:nvPr/>
        </p:nvPicPr>
        <p:blipFill>
          <a:blip r:embed="rId34"/>
          <a:stretch/>
        </p:blipFill>
        <p:spPr>
          <a:xfrm>
            <a:off x="2354760" y="266796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44" descr=""/>
          <p:cNvPicPr/>
          <p:nvPr/>
        </p:nvPicPr>
        <p:blipFill>
          <a:blip r:embed="rId35"/>
          <a:stretch/>
        </p:blipFill>
        <p:spPr>
          <a:xfrm>
            <a:off x="2354760" y="376740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45" descr=""/>
          <p:cNvPicPr/>
          <p:nvPr/>
        </p:nvPicPr>
        <p:blipFill>
          <a:blip r:embed="rId36"/>
          <a:stretch/>
        </p:blipFill>
        <p:spPr>
          <a:xfrm>
            <a:off x="2354760" y="485964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175" name="Picture 46" descr=""/>
          <p:cNvPicPr/>
          <p:nvPr/>
        </p:nvPicPr>
        <p:blipFill>
          <a:blip r:embed="rId37"/>
          <a:stretch/>
        </p:blipFill>
        <p:spPr>
          <a:xfrm>
            <a:off x="2354760" y="592848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176" name="Picture 47" descr=""/>
          <p:cNvPicPr/>
          <p:nvPr/>
        </p:nvPicPr>
        <p:blipFill>
          <a:blip r:embed="rId38"/>
          <a:stretch/>
        </p:blipFill>
        <p:spPr>
          <a:xfrm>
            <a:off x="3498120" y="56844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77" name="Picture 50" descr=""/>
          <p:cNvPicPr/>
          <p:nvPr/>
        </p:nvPicPr>
        <p:blipFill>
          <a:blip r:embed="rId39"/>
          <a:stretch/>
        </p:blipFill>
        <p:spPr>
          <a:xfrm>
            <a:off x="3470040" y="45918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78" name="Picture 51" descr=""/>
          <p:cNvPicPr/>
          <p:nvPr/>
        </p:nvPicPr>
        <p:blipFill>
          <a:blip r:embed="rId40"/>
          <a:stretch/>
        </p:blipFill>
        <p:spPr>
          <a:xfrm>
            <a:off x="3503160" y="349812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79" name="Picture 52" descr=""/>
          <p:cNvPicPr/>
          <p:nvPr/>
        </p:nvPicPr>
        <p:blipFill>
          <a:blip r:embed="rId41"/>
          <a:stretch/>
        </p:blipFill>
        <p:spPr>
          <a:xfrm>
            <a:off x="3498120" y="240732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180" name="Picture 53" descr=""/>
          <p:cNvPicPr/>
          <p:nvPr/>
        </p:nvPicPr>
        <p:blipFill>
          <a:blip r:embed="rId42"/>
          <a:stretch/>
        </p:blipFill>
        <p:spPr>
          <a:xfrm>
            <a:off x="3498120" y="1310400"/>
            <a:ext cx="469080" cy="933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82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183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184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185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186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48" descr=""/>
          <p:cNvPicPr/>
          <p:nvPr/>
        </p:nvPicPr>
        <p:blipFill>
          <a:blip r:embed="rId7"/>
          <a:stretch/>
        </p:blipFill>
        <p:spPr>
          <a:xfrm>
            <a:off x="4744440" y="268416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89" name="Picture 49" descr=""/>
          <p:cNvPicPr/>
          <p:nvPr/>
        </p:nvPicPr>
        <p:blipFill>
          <a:blip r:embed="rId8"/>
          <a:stretch/>
        </p:blipFill>
        <p:spPr>
          <a:xfrm>
            <a:off x="5831640" y="27453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90" name="Picture 75" descr=""/>
          <p:cNvPicPr/>
          <p:nvPr/>
        </p:nvPicPr>
        <p:blipFill>
          <a:blip r:embed="rId9"/>
          <a:stretch/>
        </p:blipFill>
        <p:spPr>
          <a:xfrm>
            <a:off x="5775120" y="37688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91" name="Picture 77" descr=""/>
          <p:cNvPicPr/>
          <p:nvPr/>
        </p:nvPicPr>
        <p:blipFill>
          <a:blip r:embed="rId10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85" descr=""/>
          <p:cNvPicPr/>
          <p:nvPr/>
        </p:nvPicPr>
        <p:blipFill>
          <a:blip r:embed="rId11"/>
          <a:stretch/>
        </p:blipFill>
        <p:spPr>
          <a:xfrm>
            <a:off x="6878160" y="48596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91" descr=""/>
          <p:cNvPicPr/>
          <p:nvPr/>
        </p:nvPicPr>
        <p:blipFill>
          <a:blip r:embed="rId12"/>
          <a:stretch/>
        </p:blipFill>
        <p:spPr>
          <a:xfrm>
            <a:off x="7968600" y="59518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9" descr=""/>
          <p:cNvPicPr/>
          <p:nvPr/>
        </p:nvPicPr>
        <p:blipFill>
          <a:blip r:embed="rId13"/>
          <a:stretch/>
        </p:blipFill>
        <p:spPr>
          <a:xfrm>
            <a:off x="5596920" y="48805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21" descr=""/>
          <p:cNvPicPr/>
          <p:nvPr/>
        </p:nvPicPr>
        <p:blipFill>
          <a:blip r:embed="rId14"/>
          <a:stretch/>
        </p:blipFill>
        <p:spPr>
          <a:xfrm>
            <a:off x="6699960" y="60274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20" descr=""/>
          <p:cNvPicPr/>
          <p:nvPr/>
        </p:nvPicPr>
        <p:blipFill>
          <a:blip r:embed="rId15"/>
          <a:stretch/>
        </p:blipFill>
        <p:spPr>
          <a:xfrm>
            <a:off x="4528080" y="5191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22" descr=""/>
          <p:cNvPicPr/>
          <p:nvPr/>
        </p:nvPicPr>
        <p:blipFill>
          <a:blip r:embed="rId16"/>
          <a:stretch/>
        </p:blipFill>
        <p:spPr>
          <a:xfrm>
            <a:off x="5755680" y="16516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24" descr=""/>
          <p:cNvPicPr/>
          <p:nvPr/>
        </p:nvPicPr>
        <p:blipFill>
          <a:blip r:embed="rId17"/>
          <a:stretch/>
        </p:blipFill>
        <p:spPr>
          <a:xfrm>
            <a:off x="6826680" y="26902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25" descr=""/>
          <p:cNvPicPr/>
          <p:nvPr/>
        </p:nvPicPr>
        <p:blipFill>
          <a:blip r:embed="rId18"/>
          <a:stretch/>
        </p:blipFill>
        <p:spPr>
          <a:xfrm>
            <a:off x="7867800" y="37900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26" descr=""/>
          <p:cNvPicPr/>
          <p:nvPr/>
        </p:nvPicPr>
        <p:blipFill>
          <a:blip r:embed="rId19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27" descr=""/>
          <p:cNvPicPr/>
          <p:nvPr/>
        </p:nvPicPr>
        <p:blipFill>
          <a:blip r:embed="rId20"/>
          <a:stretch/>
        </p:blipFill>
        <p:spPr>
          <a:xfrm>
            <a:off x="7026480" y="15940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31" descr=""/>
          <p:cNvPicPr/>
          <p:nvPr/>
        </p:nvPicPr>
        <p:blipFill>
          <a:blip r:embed="rId21"/>
          <a:stretch/>
        </p:blipFill>
        <p:spPr>
          <a:xfrm>
            <a:off x="8059680" y="165528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35" descr=""/>
          <p:cNvPicPr/>
          <p:nvPr/>
        </p:nvPicPr>
        <p:blipFill>
          <a:blip r:embed="rId22"/>
          <a:stretch/>
        </p:blipFill>
        <p:spPr>
          <a:xfrm>
            <a:off x="4609800" y="492480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36" descr=""/>
          <p:cNvPicPr/>
          <p:nvPr/>
        </p:nvPicPr>
        <p:blipFill>
          <a:blip r:embed="rId23"/>
          <a:stretch/>
        </p:blipFill>
        <p:spPr>
          <a:xfrm>
            <a:off x="5752440" y="60159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" descr=""/>
          <p:cNvPicPr/>
          <p:nvPr/>
        </p:nvPicPr>
        <p:blipFill>
          <a:blip r:embed="rId24"/>
          <a:stretch/>
        </p:blipFill>
        <p:spPr>
          <a:xfrm>
            <a:off x="7997400" y="2962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32" descr=""/>
          <p:cNvPicPr/>
          <p:nvPr/>
        </p:nvPicPr>
        <p:blipFill>
          <a:blip r:embed="rId25"/>
          <a:stretch/>
        </p:blipFill>
        <p:spPr>
          <a:xfrm>
            <a:off x="7024320" y="536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38" descr=""/>
          <p:cNvPicPr/>
          <p:nvPr/>
        </p:nvPicPr>
        <p:blipFill>
          <a:blip r:embed="rId26"/>
          <a:stretch/>
        </p:blipFill>
        <p:spPr>
          <a:xfrm>
            <a:off x="3527640" y="5011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40" descr=""/>
          <p:cNvPicPr/>
          <p:nvPr/>
        </p:nvPicPr>
        <p:blipFill>
          <a:blip r:embed="rId27"/>
          <a:stretch/>
        </p:blipFill>
        <p:spPr>
          <a:xfrm>
            <a:off x="3527640" y="15901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42" descr=""/>
          <p:cNvPicPr/>
          <p:nvPr/>
        </p:nvPicPr>
        <p:blipFill>
          <a:blip r:embed="rId28"/>
          <a:stretch/>
        </p:blipFill>
        <p:spPr>
          <a:xfrm>
            <a:off x="3527640" y="266796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44" descr=""/>
          <p:cNvPicPr/>
          <p:nvPr/>
        </p:nvPicPr>
        <p:blipFill>
          <a:blip r:embed="rId29"/>
          <a:stretch/>
        </p:blipFill>
        <p:spPr>
          <a:xfrm>
            <a:off x="3527640" y="376740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45" descr=""/>
          <p:cNvPicPr/>
          <p:nvPr/>
        </p:nvPicPr>
        <p:blipFill>
          <a:blip r:embed="rId30"/>
          <a:stretch/>
        </p:blipFill>
        <p:spPr>
          <a:xfrm>
            <a:off x="3527640" y="485964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46" descr=""/>
          <p:cNvPicPr/>
          <p:nvPr/>
        </p:nvPicPr>
        <p:blipFill>
          <a:blip r:embed="rId31"/>
          <a:stretch/>
        </p:blipFill>
        <p:spPr>
          <a:xfrm>
            <a:off x="3527640" y="592848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2" descr=""/>
          <p:cNvPicPr/>
          <p:nvPr/>
        </p:nvPicPr>
        <p:blipFill>
          <a:blip r:embed="rId32"/>
          <a:stretch/>
        </p:blipFill>
        <p:spPr>
          <a:xfrm>
            <a:off x="4709880" y="13194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4" descr=""/>
          <p:cNvPicPr/>
          <p:nvPr/>
        </p:nvPicPr>
        <p:blipFill>
          <a:blip r:embed="rId33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1" descr=""/>
          <p:cNvPicPr/>
          <p:nvPr/>
        </p:nvPicPr>
        <p:blipFill>
          <a:blip r:embed="rId34"/>
          <a:stretch/>
        </p:blipFill>
        <p:spPr>
          <a:xfrm>
            <a:off x="4744440" y="35154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2" descr=""/>
          <p:cNvPicPr/>
          <p:nvPr/>
        </p:nvPicPr>
        <p:blipFill>
          <a:blip r:embed="rId35"/>
          <a:stretch/>
        </p:blipFill>
        <p:spPr>
          <a:xfrm>
            <a:off x="8078760" y="46116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3" descr=""/>
          <p:cNvPicPr/>
          <p:nvPr/>
        </p:nvPicPr>
        <p:blipFill>
          <a:blip r:embed="rId36"/>
          <a:stretch/>
        </p:blipFill>
        <p:spPr>
          <a:xfrm>
            <a:off x="4675320" y="574092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14" descr=""/>
          <p:cNvPicPr/>
          <p:nvPr/>
        </p:nvPicPr>
        <p:blipFill>
          <a:blip r:embed="rId37"/>
          <a:stretch/>
        </p:blipFill>
        <p:spPr>
          <a:xfrm>
            <a:off x="2427120" y="28980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15" descr=""/>
          <p:cNvPicPr/>
          <p:nvPr/>
        </p:nvPicPr>
        <p:blipFill>
          <a:blip r:embed="rId38"/>
          <a:stretch/>
        </p:blipFill>
        <p:spPr>
          <a:xfrm>
            <a:off x="2427120" y="132660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6" descr=""/>
          <p:cNvPicPr/>
          <p:nvPr/>
        </p:nvPicPr>
        <p:blipFill>
          <a:blip r:embed="rId39"/>
          <a:stretch/>
        </p:blipFill>
        <p:spPr>
          <a:xfrm>
            <a:off x="2427120" y="243252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7" descr=""/>
          <p:cNvPicPr/>
          <p:nvPr/>
        </p:nvPicPr>
        <p:blipFill>
          <a:blip r:embed="rId40"/>
          <a:stretch/>
        </p:blipFill>
        <p:spPr>
          <a:xfrm>
            <a:off x="2427120" y="351900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23" descr=""/>
          <p:cNvPicPr/>
          <p:nvPr/>
        </p:nvPicPr>
        <p:blipFill>
          <a:blip r:embed="rId41"/>
          <a:stretch/>
        </p:blipFill>
        <p:spPr>
          <a:xfrm>
            <a:off x="2427120" y="460512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29" descr=""/>
          <p:cNvPicPr/>
          <p:nvPr/>
        </p:nvPicPr>
        <p:blipFill>
          <a:blip r:embed="rId42"/>
          <a:stretch/>
        </p:blipFill>
        <p:spPr>
          <a:xfrm>
            <a:off x="2427120" y="5711040"/>
            <a:ext cx="639720" cy="939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25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48" descr=""/>
          <p:cNvPicPr/>
          <p:nvPr/>
        </p:nvPicPr>
        <p:blipFill>
          <a:blip r:embed="rId7"/>
          <a:stretch/>
        </p:blipFill>
        <p:spPr>
          <a:xfrm>
            <a:off x="4744440" y="268416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75" descr=""/>
          <p:cNvPicPr/>
          <p:nvPr/>
        </p:nvPicPr>
        <p:blipFill>
          <a:blip r:embed="rId8"/>
          <a:stretch/>
        </p:blipFill>
        <p:spPr>
          <a:xfrm>
            <a:off x="5775120" y="37688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77" descr=""/>
          <p:cNvPicPr/>
          <p:nvPr/>
        </p:nvPicPr>
        <p:blipFill>
          <a:blip r:embed="rId9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91" descr=""/>
          <p:cNvPicPr/>
          <p:nvPr/>
        </p:nvPicPr>
        <p:blipFill>
          <a:blip r:embed="rId10"/>
          <a:stretch/>
        </p:blipFill>
        <p:spPr>
          <a:xfrm>
            <a:off x="7968600" y="59518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9" descr=""/>
          <p:cNvPicPr/>
          <p:nvPr/>
        </p:nvPicPr>
        <p:blipFill>
          <a:blip r:embed="rId11"/>
          <a:stretch/>
        </p:blipFill>
        <p:spPr>
          <a:xfrm>
            <a:off x="5596920" y="48805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2" descr=""/>
          <p:cNvPicPr/>
          <p:nvPr/>
        </p:nvPicPr>
        <p:blipFill>
          <a:blip r:embed="rId12"/>
          <a:stretch/>
        </p:blipFill>
        <p:spPr>
          <a:xfrm>
            <a:off x="5755680" y="16516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4" descr=""/>
          <p:cNvPicPr/>
          <p:nvPr/>
        </p:nvPicPr>
        <p:blipFill>
          <a:blip r:embed="rId13"/>
          <a:stretch/>
        </p:blipFill>
        <p:spPr>
          <a:xfrm>
            <a:off x="6826680" y="26902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5" descr=""/>
          <p:cNvPicPr/>
          <p:nvPr/>
        </p:nvPicPr>
        <p:blipFill>
          <a:blip r:embed="rId14"/>
          <a:stretch/>
        </p:blipFill>
        <p:spPr>
          <a:xfrm>
            <a:off x="7867800" y="37900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6" descr=""/>
          <p:cNvPicPr/>
          <p:nvPr/>
        </p:nvPicPr>
        <p:blipFill>
          <a:blip r:embed="rId15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31" descr=""/>
          <p:cNvPicPr/>
          <p:nvPr/>
        </p:nvPicPr>
        <p:blipFill>
          <a:blip r:embed="rId16"/>
          <a:stretch/>
        </p:blipFill>
        <p:spPr>
          <a:xfrm>
            <a:off x="8059680" y="165528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35" descr=""/>
          <p:cNvPicPr/>
          <p:nvPr/>
        </p:nvPicPr>
        <p:blipFill>
          <a:blip r:embed="rId17"/>
          <a:stretch/>
        </p:blipFill>
        <p:spPr>
          <a:xfrm>
            <a:off x="4609800" y="492480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36" descr=""/>
          <p:cNvPicPr/>
          <p:nvPr/>
        </p:nvPicPr>
        <p:blipFill>
          <a:blip r:embed="rId18"/>
          <a:stretch/>
        </p:blipFill>
        <p:spPr>
          <a:xfrm>
            <a:off x="5752440" y="60159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" descr=""/>
          <p:cNvPicPr/>
          <p:nvPr/>
        </p:nvPicPr>
        <p:blipFill>
          <a:blip r:embed="rId19"/>
          <a:stretch/>
        </p:blipFill>
        <p:spPr>
          <a:xfrm>
            <a:off x="7997400" y="2962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32" descr=""/>
          <p:cNvPicPr/>
          <p:nvPr/>
        </p:nvPicPr>
        <p:blipFill>
          <a:blip r:embed="rId20"/>
          <a:stretch/>
        </p:blipFill>
        <p:spPr>
          <a:xfrm>
            <a:off x="7024320" y="536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"/>
          <p:cNvPicPr/>
          <p:nvPr/>
        </p:nvPicPr>
        <p:blipFill>
          <a:blip r:embed="rId21"/>
          <a:stretch/>
        </p:blipFill>
        <p:spPr>
          <a:xfrm>
            <a:off x="4709880" y="13194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4" descr=""/>
          <p:cNvPicPr/>
          <p:nvPr/>
        </p:nvPicPr>
        <p:blipFill>
          <a:blip r:embed="rId22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2" descr=""/>
          <p:cNvPicPr/>
          <p:nvPr/>
        </p:nvPicPr>
        <p:blipFill>
          <a:blip r:embed="rId23"/>
          <a:stretch/>
        </p:blipFill>
        <p:spPr>
          <a:xfrm>
            <a:off x="8078760" y="46116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3" descr=""/>
          <p:cNvPicPr/>
          <p:nvPr/>
        </p:nvPicPr>
        <p:blipFill>
          <a:blip r:embed="rId24"/>
          <a:stretch/>
        </p:blipFill>
        <p:spPr>
          <a:xfrm>
            <a:off x="4675320" y="574092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4" descr=""/>
          <p:cNvPicPr/>
          <p:nvPr/>
        </p:nvPicPr>
        <p:blipFill>
          <a:blip r:embed="rId25"/>
          <a:stretch/>
        </p:blipFill>
        <p:spPr>
          <a:xfrm>
            <a:off x="3600000" y="28980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15" descr=""/>
          <p:cNvPicPr/>
          <p:nvPr/>
        </p:nvPicPr>
        <p:blipFill>
          <a:blip r:embed="rId26"/>
          <a:stretch/>
        </p:blipFill>
        <p:spPr>
          <a:xfrm>
            <a:off x="3600000" y="132660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6" descr=""/>
          <p:cNvPicPr/>
          <p:nvPr/>
        </p:nvPicPr>
        <p:blipFill>
          <a:blip r:embed="rId27"/>
          <a:stretch/>
        </p:blipFill>
        <p:spPr>
          <a:xfrm>
            <a:off x="3600000" y="243252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7" descr=""/>
          <p:cNvPicPr/>
          <p:nvPr/>
        </p:nvPicPr>
        <p:blipFill>
          <a:blip r:embed="rId28"/>
          <a:stretch/>
        </p:blipFill>
        <p:spPr>
          <a:xfrm>
            <a:off x="3600000" y="351900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23" descr=""/>
          <p:cNvPicPr/>
          <p:nvPr/>
        </p:nvPicPr>
        <p:blipFill>
          <a:blip r:embed="rId29"/>
          <a:stretch/>
        </p:blipFill>
        <p:spPr>
          <a:xfrm>
            <a:off x="3600000" y="460512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29" descr=""/>
          <p:cNvPicPr/>
          <p:nvPr/>
        </p:nvPicPr>
        <p:blipFill>
          <a:blip r:embed="rId30"/>
          <a:stretch/>
        </p:blipFill>
        <p:spPr>
          <a:xfrm>
            <a:off x="3600000" y="57110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18" descr=""/>
          <p:cNvPicPr/>
          <p:nvPr/>
        </p:nvPicPr>
        <p:blipFill>
          <a:blip r:embed="rId31"/>
          <a:stretch/>
        </p:blipFill>
        <p:spPr>
          <a:xfrm>
            <a:off x="2636640" y="34992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28" descr=""/>
          <p:cNvPicPr/>
          <p:nvPr/>
        </p:nvPicPr>
        <p:blipFill>
          <a:blip r:embed="rId32"/>
          <a:stretch/>
        </p:blipFill>
        <p:spPr>
          <a:xfrm>
            <a:off x="2602080" y="146448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30" descr=""/>
          <p:cNvPicPr/>
          <p:nvPr/>
        </p:nvPicPr>
        <p:blipFill>
          <a:blip r:embed="rId33"/>
          <a:stretch/>
        </p:blipFill>
        <p:spPr>
          <a:xfrm>
            <a:off x="2602080" y="256572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33" descr=""/>
          <p:cNvPicPr/>
          <p:nvPr/>
        </p:nvPicPr>
        <p:blipFill>
          <a:blip r:embed="rId34"/>
          <a:stretch/>
        </p:blipFill>
        <p:spPr>
          <a:xfrm>
            <a:off x="2624760" y="360864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34" descr=""/>
          <p:cNvPicPr/>
          <p:nvPr/>
        </p:nvPicPr>
        <p:blipFill>
          <a:blip r:embed="rId35"/>
          <a:stretch/>
        </p:blipFill>
        <p:spPr>
          <a:xfrm>
            <a:off x="2630520" y="472896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37" descr=""/>
          <p:cNvPicPr/>
          <p:nvPr/>
        </p:nvPicPr>
        <p:blipFill>
          <a:blip r:embed="rId36"/>
          <a:stretch/>
        </p:blipFill>
        <p:spPr>
          <a:xfrm>
            <a:off x="263052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39" descr=""/>
          <p:cNvPicPr/>
          <p:nvPr/>
        </p:nvPicPr>
        <p:blipFill>
          <a:blip r:embed="rId37"/>
          <a:stretch/>
        </p:blipFill>
        <p:spPr>
          <a:xfrm>
            <a:off x="4819320" y="5011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41" descr=""/>
          <p:cNvPicPr/>
          <p:nvPr/>
        </p:nvPicPr>
        <p:blipFill>
          <a:blip r:embed="rId38"/>
          <a:stretch/>
        </p:blipFill>
        <p:spPr>
          <a:xfrm>
            <a:off x="7050240" y="160380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43" descr=""/>
          <p:cNvPicPr/>
          <p:nvPr/>
        </p:nvPicPr>
        <p:blipFill>
          <a:blip r:embed="rId39"/>
          <a:stretch/>
        </p:blipFill>
        <p:spPr>
          <a:xfrm>
            <a:off x="5832720" y="268776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50" descr=""/>
          <p:cNvPicPr/>
          <p:nvPr/>
        </p:nvPicPr>
        <p:blipFill>
          <a:blip r:embed="rId40"/>
          <a:stretch/>
        </p:blipFill>
        <p:spPr>
          <a:xfrm>
            <a:off x="4640400" y="376884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51" descr=""/>
          <p:cNvPicPr/>
          <p:nvPr/>
        </p:nvPicPr>
        <p:blipFill>
          <a:blip r:embed="rId41"/>
          <a:stretch/>
        </p:blipFill>
        <p:spPr>
          <a:xfrm>
            <a:off x="6900120" y="486828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52" descr=""/>
          <p:cNvPicPr/>
          <p:nvPr/>
        </p:nvPicPr>
        <p:blipFill>
          <a:blip r:embed="rId42"/>
          <a:stretch/>
        </p:blipFill>
        <p:spPr>
          <a:xfrm>
            <a:off x="6900120" y="5963040"/>
            <a:ext cx="539640" cy="79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68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48" descr=""/>
          <p:cNvPicPr/>
          <p:nvPr/>
        </p:nvPicPr>
        <p:blipFill>
          <a:blip r:embed="rId7"/>
          <a:stretch/>
        </p:blipFill>
        <p:spPr>
          <a:xfrm>
            <a:off x="4744440" y="268416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77" descr=""/>
          <p:cNvPicPr/>
          <p:nvPr/>
        </p:nvPicPr>
        <p:blipFill>
          <a:blip r:embed="rId8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1" descr=""/>
          <p:cNvPicPr/>
          <p:nvPr/>
        </p:nvPicPr>
        <p:blipFill>
          <a:blip r:embed="rId9"/>
          <a:stretch/>
        </p:blipFill>
        <p:spPr>
          <a:xfrm>
            <a:off x="7968600" y="59518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9" descr=""/>
          <p:cNvPicPr/>
          <p:nvPr/>
        </p:nvPicPr>
        <p:blipFill>
          <a:blip r:embed="rId10"/>
          <a:stretch/>
        </p:blipFill>
        <p:spPr>
          <a:xfrm>
            <a:off x="5596920" y="48805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2" descr=""/>
          <p:cNvPicPr/>
          <p:nvPr/>
        </p:nvPicPr>
        <p:blipFill>
          <a:blip r:embed="rId11"/>
          <a:stretch/>
        </p:blipFill>
        <p:spPr>
          <a:xfrm>
            <a:off x="5755680" y="16516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5" descr=""/>
          <p:cNvPicPr/>
          <p:nvPr/>
        </p:nvPicPr>
        <p:blipFill>
          <a:blip r:embed="rId12"/>
          <a:stretch/>
        </p:blipFill>
        <p:spPr>
          <a:xfrm>
            <a:off x="7867800" y="37900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6" descr=""/>
          <p:cNvPicPr/>
          <p:nvPr/>
        </p:nvPicPr>
        <p:blipFill>
          <a:blip r:embed="rId13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31" descr=""/>
          <p:cNvPicPr/>
          <p:nvPr/>
        </p:nvPicPr>
        <p:blipFill>
          <a:blip r:embed="rId14"/>
          <a:stretch/>
        </p:blipFill>
        <p:spPr>
          <a:xfrm>
            <a:off x="8059680" y="165528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36" descr=""/>
          <p:cNvPicPr/>
          <p:nvPr/>
        </p:nvPicPr>
        <p:blipFill>
          <a:blip r:embed="rId15"/>
          <a:stretch/>
        </p:blipFill>
        <p:spPr>
          <a:xfrm>
            <a:off x="5752440" y="60159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1" descr=""/>
          <p:cNvPicPr/>
          <p:nvPr/>
        </p:nvPicPr>
        <p:blipFill>
          <a:blip r:embed="rId16"/>
          <a:stretch/>
        </p:blipFill>
        <p:spPr>
          <a:xfrm>
            <a:off x="7997400" y="2962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4" descr=""/>
          <p:cNvPicPr/>
          <p:nvPr/>
        </p:nvPicPr>
        <p:blipFill>
          <a:blip r:embed="rId17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2" descr=""/>
          <p:cNvPicPr/>
          <p:nvPr/>
        </p:nvPicPr>
        <p:blipFill>
          <a:blip r:embed="rId18"/>
          <a:stretch/>
        </p:blipFill>
        <p:spPr>
          <a:xfrm>
            <a:off x="8078760" y="46116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4" descr=""/>
          <p:cNvPicPr/>
          <p:nvPr/>
        </p:nvPicPr>
        <p:blipFill>
          <a:blip r:embed="rId19"/>
          <a:stretch/>
        </p:blipFill>
        <p:spPr>
          <a:xfrm>
            <a:off x="6994080" y="2462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8" descr=""/>
          <p:cNvPicPr/>
          <p:nvPr/>
        </p:nvPicPr>
        <p:blipFill>
          <a:blip r:embed="rId20"/>
          <a:stretch/>
        </p:blipFill>
        <p:spPr>
          <a:xfrm>
            <a:off x="3690360" y="34992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8" descr=""/>
          <p:cNvPicPr/>
          <p:nvPr/>
        </p:nvPicPr>
        <p:blipFill>
          <a:blip r:embed="rId21"/>
          <a:stretch/>
        </p:blipFill>
        <p:spPr>
          <a:xfrm>
            <a:off x="3655800" y="146448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30" descr=""/>
          <p:cNvPicPr/>
          <p:nvPr/>
        </p:nvPicPr>
        <p:blipFill>
          <a:blip r:embed="rId22"/>
          <a:stretch/>
        </p:blipFill>
        <p:spPr>
          <a:xfrm>
            <a:off x="3655800" y="256572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33" descr=""/>
          <p:cNvPicPr/>
          <p:nvPr/>
        </p:nvPicPr>
        <p:blipFill>
          <a:blip r:embed="rId23"/>
          <a:stretch/>
        </p:blipFill>
        <p:spPr>
          <a:xfrm>
            <a:off x="3678480" y="360864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34" descr=""/>
          <p:cNvPicPr/>
          <p:nvPr/>
        </p:nvPicPr>
        <p:blipFill>
          <a:blip r:embed="rId24"/>
          <a:stretch/>
        </p:blipFill>
        <p:spPr>
          <a:xfrm>
            <a:off x="3684240" y="472896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37" descr=""/>
          <p:cNvPicPr/>
          <p:nvPr/>
        </p:nvPicPr>
        <p:blipFill>
          <a:blip r:embed="rId25"/>
          <a:stretch/>
        </p:blipFill>
        <p:spPr>
          <a:xfrm>
            <a:off x="368424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39" descr=""/>
          <p:cNvPicPr/>
          <p:nvPr/>
        </p:nvPicPr>
        <p:blipFill>
          <a:blip r:embed="rId26"/>
          <a:stretch/>
        </p:blipFill>
        <p:spPr>
          <a:xfrm>
            <a:off x="4819320" y="5011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41" descr=""/>
          <p:cNvPicPr/>
          <p:nvPr/>
        </p:nvPicPr>
        <p:blipFill>
          <a:blip r:embed="rId27"/>
          <a:stretch/>
        </p:blipFill>
        <p:spPr>
          <a:xfrm>
            <a:off x="7050240" y="158400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43" descr=""/>
          <p:cNvPicPr/>
          <p:nvPr/>
        </p:nvPicPr>
        <p:blipFill>
          <a:blip r:embed="rId28"/>
          <a:stretch/>
        </p:blipFill>
        <p:spPr>
          <a:xfrm>
            <a:off x="5832720" y="268776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50" descr=""/>
          <p:cNvPicPr/>
          <p:nvPr/>
        </p:nvPicPr>
        <p:blipFill>
          <a:blip r:embed="rId29"/>
          <a:stretch/>
        </p:blipFill>
        <p:spPr>
          <a:xfrm>
            <a:off x="4640400" y="37789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51" descr=""/>
          <p:cNvPicPr/>
          <p:nvPr/>
        </p:nvPicPr>
        <p:blipFill>
          <a:blip r:embed="rId30"/>
          <a:stretch/>
        </p:blipFill>
        <p:spPr>
          <a:xfrm>
            <a:off x="6900120" y="486828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52" descr=""/>
          <p:cNvPicPr/>
          <p:nvPr/>
        </p:nvPicPr>
        <p:blipFill>
          <a:blip r:embed="rId31"/>
          <a:stretch/>
        </p:blipFill>
        <p:spPr>
          <a:xfrm>
            <a:off x="6900120" y="596304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1" descr=""/>
          <p:cNvPicPr/>
          <p:nvPr/>
        </p:nvPicPr>
        <p:blipFill>
          <a:blip r:embed="rId32"/>
          <a:stretch/>
        </p:blipFill>
        <p:spPr>
          <a:xfrm>
            <a:off x="4675320" y="134856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0" descr=""/>
          <p:cNvPicPr/>
          <p:nvPr/>
        </p:nvPicPr>
        <p:blipFill>
          <a:blip r:embed="rId33"/>
          <a:stretch/>
        </p:blipFill>
        <p:spPr>
          <a:xfrm>
            <a:off x="6961320" y="24422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21" descr=""/>
          <p:cNvPicPr/>
          <p:nvPr/>
        </p:nvPicPr>
        <p:blipFill>
          <a:blip r:embed="rId34"/>
          <a:stretch/>
        </p:blipFill>
        <p:spPr>
          <a:xfrm>
            <a:off x="5768640" y="352188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27" descr=""/>
          <p:cNvPicPr/>
          <p:nvPr/>
        </p:nvPicPr>
        <p:blipFill>
          <a:blip r:embed="rId35"/>
          <a:stretch/>
        </p:blipFill>
        <p:spPr>
          <a:xfrm>
            <a:off x="4572000" y="46760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38" descr=""/>
          <p:cNvPicPr/>
          <p:nvPr/>
        </p:nvPicPr>
        <p:blipFill>
          <a:blip r:embed="rId36"/>
          <a:stretch/>
        </p:blipFill>
        <p:spPr>
          <a:xfrm>
            <a:off x="4610160" y="571896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40" descr=""/>
          <p:cNvPicPr/>
          <p:nvPr/>
        </p:nvPicPr>
        <p:blipFill>
          <a:blip r:embed="rId37"/>
          <a:stretch/>
        </p:blipFill>
        <p:spPr>
          <a:xfrm>
            <a:off x="2391840" y="46908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42" descr=""/>
          <p:cNvPicPr/>
          <p:nvPr/>
        </p:nvPicPr>
        <p:blipFill>
          <a:blip r:embed="rId38"/>
          <a:stretch/>
        </p:blipFill>
        <p:spPr>
          <a:xfrm>
            <a:off x="2381400" y="59666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44" descr=""/>
          <p:cNvPicPr/>
          <p:nvPr/>
        </p:nvPicPr>
        <p:blipFill>
          <a:blip r:embed="rId39"/>
          <a:stretch/>
        </p:blipFill>
        <p:spPr>
          <a:xfrm>
            <a:off x="2381400" y="490680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45" descr=""/>
          <p:cNvPicPr/>
          <p:nvPr/>
        </p:nvPicPr>
        <p:blipFill>
          <a:blip r:embed="rId40"/>
          <a:stretch/>
        </p:blipFill>
        <p:spPr>
          <a:xfrm>
            <a:off x="2386800" y="375516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46" descr=""/>
          <p:cNvPicPr/>
          <p:nvPr/>
        </p:nvPicPr>
        <p:blipFill>
          <a:blip r:embed="rId41"/>
          <a:stretch/>
        </p:blipFill>
        <p:spPr>
          <a:xfrm>
            <a:off x="2397960" y="268740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47" descr=""/>
          <p:cNvPicPr/>
          <p:nvPr/>
        </p:nvPicPr>
        <p:blipFill>
          <a:blip r:embed="rId42"/>
          <a:stretch/>
        </p:blipFill>
        <p:spPr>
          <a:xfrm>
            <a:off x="2401200" y="1584000"/>
            <a:ext cx="587520" cy="640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0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1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48" descr=""/>
          <p:cNvPicPr/>
          <p:nvPr/>
        </p:nvPicPr>
        <p:blipFill>
          <a:blip r:embed="rId7"/>
          <a:stretch/>
        </p:blipFill>
        <p:spPr>
          <a:xfrm>
            <a:off x="5775120" y="271116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77" descr=""/>
          <p:cNvPicPr/>
          <p:nvPr/>
        </p:nvPicPr>
        <p:blipFill>
          <a:blip r:embed="rId8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91" descr=""/>
          <p:cNvPicPr/>
          <p:nvPr/>
        </p:nvPicPr>
        <p:blipFill>
          <a:blip r:embed="rId9"/>
          <a:stretch/>
        </p:blipFill>
        <p:spPr>
          <a:xfrm>
            <a:off x="7968600" y="595188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19" descr=""/>
          <p:cNvPicPr/>
          <p:nvPr/>
        </p:nvPicPr>
        <p:blipFill>
          <a:blip r:embed="rId10"/>
          <a:stretch/>
        </p:blipFill>
        <p:spPr>
          <a:xfrm>
            <a:off x="5596920" y="48805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22" descr=""/>
          <p:cNvPicPr/>
          <p:nvPr/>
        </p:nvPicPr>
        <p:blipFill>
          <a:blip r:embed="rId11"/>
          <a:stretch/>
        </p:blipFill>
        <p:spPr>
          <a:xfrm>
            <a:off x="684648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25" descr=""/>
          <p:cNvPicPr/>
          <p:nvPr/>
        </p:nvPicPr>
        <p:blipFill>
          <a:blip r:embed="rId12"/>
          <a:stretch/>
        </p:blipFill>
        <p:spPr>
          <a:xfrm>
            <a:off x="7867800" y="37900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26" descr=""/>
          <p:cNvPicPr/>
          <p:nvPr/>
        </p:nvPicPr>
        <p:blipFill>
          <a:blip r:embed="rId13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31" descr=""/>
          <p:cNvPicPr/>
          <p:nvPr/>
        </p:nvPicPr>
        <p:blipFill>
          <a:blip r:embed="rId14"/>
          <a:stretch/>
        </p:blipFill>
        <p:spPr>
          <a:xfrm>
            <a:off x="8059680" y="165528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36" descr=""/>
          <p:cNvPicPr/>
          <p:nvPr/>
        </p:nvPicPr>
        <p:blipFill>
          <a:blip r:embed="rId15"/>
          <a:stretch/>
        </p:blipFill>
        <p:spPr>
          <a:xfrm>
            <a:off x="5752440" y="60159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" descr=""/>
          <p:cNvPicPr/>
          <p:nvPr/>
        </p:nvPicPr>
        <p:blipFill>
          <a:blip r:embed="rId16"/>
          <a:stretch/>
        </p:blipFill>
        <p:spPr>
          <a:xfrm>
            <a:off x="7997400" y="2268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4" descr=""/>
          <p:cNvPicPr/>
          <p:nvPr/>
        </p:nvPicPr>
        <p:blipFill>
          <a:blip r:embed="rId17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12" descr=""/>
          <p:cNvPicPr/>
          <p:nvPr/>
        </p:nvPicPr>
        <p:blipFill>
          <a:blip r:embed="rId18"/>
          <a:stretch/>
        </p:blipFill>
        <p:spPr>
          <a:xfrm>
            <a:off x="8078760" y="46116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18" descr=""/>
          <p:cNvPicPr/>
          <p:nvPr/>
        </p:nvPicPr>
        <p:blipFill>
          <a:blip r:embed="rId19"/>
          <a:stretch/>
        </p:blipFill>
        <p:spPr>
          <a:xfrm>
            <a:off x="7176240" y="28332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39" descr=""/>
          <p:cNvPicPr/>
          <p:nvPr/>
        </p:nvPicPr>
        <p:blipFill>
          <a:blip r:embed="rId20"/>
          <a:stretch/>
        </p:blipFill>
        <p:spPr>
          <a:xfrm>
            <a:off x="4819320" y="5011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50" descr=""/>
          <p:cNvPicPr/>
          <p:nvPr/>
        </p:nvPicPr>
        <p:blipFill>
          <a:blip r:embed="rId21"/>
          <a:stretch/>
        </p:blipFill>
        <p:spPr>
          <a:xfrm>
            <a:off x="4640400" y="37789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52" descr=""/>
          <p:cNvPicPr/>
          <p:nvPr/>
        </p:nvPicPr>
        <p:blipFill>
          <a:blip r:embed="rId22"/>
          <a:stretch/>
        </p:blipFill>
        <p:spPr>
          <a:xfrm>
            <a:off x="6900120" y="596304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1" descr=""/>
          <p:cNvPicPr/>
          <p:nvPr/>
        </p:nvPicPr>
        <p:blipFill>
          <a:blip r:embed="rId23"/>
          <a:stretch/>
        </p:blipFill>
        <p:spPr>
          <a:xfrm>
            <a:off x="4675320" y="134856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20" descr=""/>
          <p:cNvPicPr/>
          <p:nvPr/>
        </p:nvPicPr>
        <p:blipFill>
          <a:blip r:embed="rId24"/>
          <a:stretch/>
        </p:blipFill>
        <p:spPr>
          <a:xfrm>
            <a:off x="6961320" y="24422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27" descr=""/>
          <p:cNvPicPr/>
          <p:nvPr/>
        </p:nvPicPr>
        <p:blipFill>
          <a:blip r:embed="rId25"/>
          <a:stretch/>
        </p:blipFill>
        <p:spPr>
          <a:xfrm>
            <a:off x="4572000" y="46760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40" descr=""/>
          <p:cNvPicPr/>
          <p:nvPr/>
        </p:nvPicPr>
        <p:blipFill>
          <a:blip r:embed="rId26"/>
          <a:stretch/>
        </p:blipFill>
        <p:spPr>
          <a:xfrm>
            <a:off x="3489120" y="46908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42" descr=""/>
          <p:cNvPicPr/>
          <p:nvPr/>
        </p:nvPicPr>
        <p:blipFill>
          <a:blip r:embed="rId27"/>
          <a:stretch/>
        </p:blipFill>
        <p:spPr>
          <a:xfrm>
            <a:off x="3479040" y="59666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44" descr=""/>
          <p:cNvPicPr/>
          <p:nvPr/>
        </p:nvPicPr>
        <p:blipFill>
          <a:blip r:embed="rId28"/>
          <a:stretch/>
        </p:blipFill>
        <p:spPr>
          <a:xfrm>
            <a:off x="3479040" y="490680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45" descr=""/>
          <p:cNvPicPr/>
          <p:nvPr/>
        </p:nvPicPr>
        <p:blipFill>
          <a:blip r:embed="rId29"/>
          <a:stretch/>
        </p:blipFill>
        <p:spPr>
          <a:xfrm>
            <a:off x="3484440" y="375516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46" descr=""/>
          <p:cNvPicPr/>
          <p:nvPr/>
        </p:nvPicPr>
        <p:blipFill>
          <a:blip r:embed="rId30"/>
          <a:stretch/>
        </p:blipFill>
        <p:spPr>
          <a:xfrm>
            <a:off x="3495600" y="268740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47" descr=""/>
          <p:cNvPicPr/>
          <p:nvPr/>
        </p:nvPicPr>
        <p:blipFill>
          <a:blip r:embed="rId31"/>
          <a:stretch/>
        </p:blipFill>
        <p:spPr>
          <a:xfrm>
            <a:off x="3498840" y="158400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2" descr=""/>
          <p:cNvPicPr/>
          <p:nvPr/>
        </p:nvPicPr>
        <p:blipFill>
          <a:blip r:embed="rId32"/>
          <a:stretch/>
        </p:blipFill>
        <p:spPr>
          <a:xfrm>
            <a:off x="5864400" y="355752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13" descr=""/>
          <p:cNvPicPr/>
          <p:nvPr/>
        </p:nvPicPr>
        <p:blipFill>
          <a:blip r:embed="rId33"/>
          <a:stretch/>
        </p:blipFill>
        <p:spPr>
          <a:xfrm>
            <a:off x="470952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15" descr=""/>
          <p:cNvPicPr/>
          <p:nvPr/>
        </p:nvPicPr>
        <p:blipFill>
          <a:blip r:embed="rId34"/>
          <a:stretch/>
        </p:blipFill>
        <p:spPr>
          <a:xfrm>
            <a:off x="6961320" y="46494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6" descr=""/>
          <p:cNvPicPr/>
          <p:nvPr/>
        </p:nvPicPr>
        <p:blipFill>
          <a:blip r:embed="rId35"/>
          <a:stretch/>
        </p:blipFill>
        <p:spPr>
          <a:xfrm>
            <a:off x="4762800" y="250128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7" descr=""/>
          <p:cNvPicPr/>
          <p:nvPr/>
        </p:nvPicPr>
        <p:blipFill>
          <a:blip r:embed="rId36"/>
          <a:stretch/>
        </p:blipFill>
        <p:spPr>
          <a:xfrm>
            <a:off x="5959440" y="133776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23" descr=""/>
          <p:cNvPicPr/>
          <p:nvPr/>
        </p:nvPicPr>
        <p:blipFill>
          <a:blip r:embed="rId37"/>
          <a:stretch/>
        </p:blipFill>
        <p:spPr>
          <a:xfrm>
            <a:off x="2249640" y="42444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24" descr=""/>
          <p:cNvPicPr/>
          <p:nvPr/>
        </p:nvPicPr>
        <p:blipFill>
          <a:blip r:embed="rId38"/>
          <a:stretch/>
        </p:blipFill>
        <p:spPr>
          <a:xfrm>
            <a:off x="2170440" y="589032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29" descr=""/>
          <p:cNvPicPr/>
          <p:nvPr/>
        </p:nvPicPr>
        <p:blipFill>
          <a:blip r:embed="rId39"/>
          <a:stretch/>
        </p:blipFill>
        <p:spPr>
          <a:xfrm>
            <a:off x="2217960" y="477972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32" descr=""/>
          <p:cNvPicPr/>
          <p:nvPr/>
        </p:nvPicPr>
        <p:blipFill>
          <a:blip r:embed="rId40"/>
          <a:stretch/>
        </p:blipFill>
        <p:spPr>
          <a:xfrm>
            <a:off x="2222640" y="372852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35" descr=""/>
          <p:cNvPicPr/>
          <p:nvPr/>
        </p:nvPicPr>
        <p:blipFill>
          <a:blip r:embed="rId41"/>
          <a:stretch/>
        </p:blipFill>
        <p:spPr>
          <a:xfrm>
            <a:off x="2222640" y="260604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49" descr=""/>
          <p:cNvPicPr/>
          <p:nvPr/>
        </p:nvPicPr>
        <p:blipFill>
          <a:blip r:embed="rId42"/>
          <a:stretch/>
        </p:blipFill>
        <p:spPr>
          <a:xfrm>
            <a:off x="2226960" y="1524240"/>
            <a:ext cx="933120" cy="83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3" name="Table 4"/>
          <p:cNvGraphicFramePr/>
          <p:nvPr/>
        </p:nvGraphicFramePr>
        <p:xfrm>
          <a:off x="250200" y="209520"/>
          <a:ext cx="8579520" cy="6559200"/>
        </p:xfrm>
        <a:graphic>
          <a:graphicData uri="http://schemas.openxmlformats.org/drawingml/2006/table">
            <a:tbl>
              <a:tblPr/>
              <a:tblGrid>
                <a:gridCol w="1837800"/>
                <a:gridCol w="6741720"/>
              </a:tblGrid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296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094400"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54" name="Picture 5" descr=""/>
          <p:cNvPicPr/>
          <p:nvPr/>
        </p:nvPicPr>
        <p:blipFill>
          <a:blip r:embed="rId1"/>
          <a:srcRect l="5143" t="3030" r="8940" b="4343"/>
          <a:stretch/>
        </p:blipFill>
        <p:spPr>
          <a:xfrm>
            <a:off x="668880" y="333360"/>
            <a:ext cx="914040" cy="91152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6" descr=""/>
          <p:cNvPicPr/>
          <p:nvPr/>
        </p:nvPicPr>
        <p:blipFill>
          <a:blip r:embed="rId2"/>
          <a:srcRect l="3512" t="2782" r="14486" b="3885"/>
          <a:stretch/>
        </p:blipFill>
        <p:spPr>
          <a:xfrm>
            <a:off x="668880" y="1429920"/>
            <a:ext cx="914040" cy="90684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7" descr=""/>
          <p:cNvPicPr/>
          <p:nvPr/>
        </p:nvPicPr>
        <p:blipFill>
          <a:blip r:embed="rId3"/>
          <a:srcRect l="6514" t="5321" r="14033" b="3578"/>
          <a:stretch/>
        </p:blipFill>
        <p:spPr>
          <a:xfrm>
            <a:off x="668880" y="2554200"/>
            <a:ext cx="902520" cy="90684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8" descr=""/>
          <p:cNvPicPr/>
          <p:nvPr/>
        </p:nvPicPr>
        <p:blipFill>
          <a:blip r:embed="rId4"/>
          <a:srcRect l="4171" t="4301" r="11492" b="3361"/>
          <a:stretch/>
        </p:blipFill>
        <p:spPr>
          <a:xfrm>
            <a:off x="655920" y="3555000"/>
            <a:ext cx="915120" cy="90684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9" descr=""/>
          <p:cNvPicPr/>
          <p:nvPr/>
        </p:nvPicPr>
        <p:blipFill>
          <a:blip r:embed="rId5"/>
          <a:srcRect l="3693" t="2760" r="11636" b="2175"/>
          <a:stretch/>
        </p:blipFill>
        <p:spPr>
          <a:xfrm>
            <a:off x="686160" y="4679280"/>
            <a:ext cx="874440" cy="86580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0" descr=""/>
          <p:cNvPicPr/>
          <p:nvPr/>
        </p:nvPicPr>
        <p:blipFill>
          <a:blip r:embed="rId6"/>
          <a:srcRect l="5746" t="5413" r="9264" b="1399"/>
          <a:stretch/>
        </p:blipFill>
        <p:spPr>
          <a:xfrm>
            <a:off x="655200" y="5808960"/>
            <a:ext cx="927360" cy="90684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48" descr=""/>
          <p:cNvPicPr/>
          <p:nvPr/>
        </p:nvPicPr>
        <p:blipFill>
          <a:blip r:embed="rId7"/>
          <a:stretch/>
        </p:blipFill>
        <p:spPr>
          <a:xfrm>
            <a:off x="5775120" y="271116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77" descr=""/>
          <p:cNvPicPr/>
          <p:nvPr/>
        </p:nvPicPr>
        <p:blipFill>
          <a:blip r:embed="rId8"/>
          <a:stretch/>
        </p:blipFill>
        <p:spPr>
          <a:xfrm>
            <a:off x="6906240" y="383004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22" descr=""/>
          <p:cNvPicPr/>
          <p:nvPr/>
        </p:nvPicPr>
        <p:blipFill>
          <a:blip r:embed="rId9"/>
          <a:stretch/>
        </p:blipFill>
        <p:spPr>
          <a:xfrm>
            <a:off x="6846480" y="161532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25" descr=""/>
          <p:cNvPicPr/>
          <p:nvPr/>
        </p:nvPicPr>
        <p:blipFill>
          <a:blip r:embed="rId10"/>
          <a:stretch/>
        </p:blipFill>
        <p:spPr>
          <a:xfrm>
            <a:off x="7867800" y="3790080"/>
            <a:ext cx="890640" cy="64728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26" descr=""/>
          <p:cNvPicPr/>
          <p:nvPr/>
        </p:nvPicPr>
        <p:blipFill>
          <a:blip r:embed="rId11"/>
          <a:stretch/>
        </p:blipFill>
        <p:spPr>
          <a:xfrm>
            <a:off x="5821200" y="491040"/>
            <a:ext cx="534600" cy="62640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36" descr=""/>
          <p:cNvPicPr/>
          <p:nvPr/>
        </p:nvPicPr>
        <p:blipFill>
          <a:blip r:embed="rId12"/>
          <a:stretch/>
        </p:blipFill>
        <p:spPr>
          <a:xfrm>
            <a:off x="5752440" y="6015960"/>
            <a:ext cx="469080" cy="56556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4" descr=""/>
          <p:cNvPicPr/>
          <p:nvPr/>
        </p:nvPicPr>
        <p:blipFill>
          <a:blip r:embed="rId13"/>
          <a:stretch/>
        </p:blipFill>
        <p:spPr>
          <a:xfrm>
            <a:off x="8058960" y="240408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2" descr=""/>
          <p:cNvPicPr/>
          <p:nvPr/>
        </p:nvPicPr>
        <p:blipFill>
          <a:blip r:embed="rId14"/>
          <a:stretch/>
        </p:blipFill>
        <p:spPr>
          <a:xfrm>
            <a:off x="8078760" y="461160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39" descr=""/>
          <p:cNvPicPr/>
          <p:nvPr/>
        </p:nvPicPr>
        <p:blipFill>
          <a:blip r:embed="rId15"/>
          <a:stretch/>
        </p:blipFill>
        <p:spPr>
          <a:xfrm>
            <a:off x="4819320" y="50112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52" descr=""/>
          <p:cNvPicPr/>
          <p:nvPr/>
        </p:nvPicPr>
        <p:blipFill>
          <a:blip r:embed="rId16"/>
          <a:stretch/>
        </p:blipFill>
        <p:spPr>
          <a:xfrm>
            <a:off x="6900120" y="5963040"/>
            <a:ext cx="539640" cy="79344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11" descr=""/>
          <p:cNvPicPr/>
          <p:nvPr/>
        </p:nvPicPr>
        <p:blipFill>
          <a:blip r:embed="rId17"/>
          <a:stretch/>
        </p:blipFill>
        <p:spPr>
          <a:xfrm>
            <a:off x="4675320" y="134856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27" descr=""/>
          <p:cNvPicPr/>
          <p:nvPr/>
        </p:nvPicPr>
        <p:blipFill>
          <a:blip r:embed="rId18"/>
          <a:stretch/>
        </p:blipFill>
        <p:spPr>
          <a:xfrm>
            <a:off x="4572000" y="467604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40" descr=""/>
          <p:cNvPicPr/>
          <p:nvPr/>
        </p:nvPicPr>
        <p:blipFill>
          <a:blip r:embed="rId19"/>
          <a:stretch/>
        </p:blipFill>
        <p:spPr>
          <a:xfrm>
            <a:off x="5693400" y="48794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13" descr=""/>
          <p:cNvPicPr/>
          <p:nvPr/>
        </p:nvPicPr>
        <p:blipFill>
          <a:blip r:embed="rId20"/>
          <a:stretch/>
        </p:blipFill>
        <p:spPr>
          <a:xfrm>
            <a:off x="4709520" y="577080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16" descr=""/>
          <p:cNvPicPr/>
          <p:nvPr/>
        </p:nvPicPr>
        <p:blipFill>
          <a:blip r:embed="rId21"/>
          <a:stretch/>
        </p:blipFill>
        <p:spPr>
          <a:xfrm>
            <a:off x="4762800" y="250128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17" descr=""/>
          <p:cNvPicPr/>
          <p:nvPr/>
        </p:nvPicPr>
        <p:blipFill>
          <a:blip r:embed="rId22"/>
          <a:stretch/>
        </p:blipFill>
        <p:spPr>
          <a:xfrm>
            <a:off x="5959440" y="1337760"/>
            <a:ext cx="294840" cy="83628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23" descr=""/>
          <p:cNvPicPr/>
          <p:nvPr/>
        </p:nvPicPr>
        <p:blipFill>
          <a:blip r:embed="rId23"/>
          <a:stretch/>
        </p:blipFill>
        <p:spPr>
          <a:xfrm>
            <a:off x="3442320" y="42444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24" descr=""/>
          <p:cNvPicPr/>
          <p:nvPr/>
        </p:nvPicPr>
        <p:blipFill>
          <a:blip r:embed="rId24"/>
          <a:stretch/>
        </p:blipFill>
        <p:spPr>
          <a:xfrm>
            <a:off x="3363120" y="590004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29" descr=""/>
          <p:cNvPicPr/>
          <p:nvPr/>
        </p:nvPicPr>
        <p:blipFill>
          <a:blip r:embed="rId25"/>
          <a:stretch/>
        </p:blipFill>
        <p:spPr>
          <a:xfrm>
            <a:off x="3410640" y="480960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32" descr=""/>
          <p:cNvPicPr/>
          <p:nvPr/>
        </p:nvPicPr>
        <p:blipFill>
          <a:blip r:embed="rId26"/>
          <a:stretch/>
        </p:blipFill>
        <p:spPr>
          <a:xfrm>
            <a:off x="3415320" y="372852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35" descr=""/>
          <p:cNvPicPr/>
          <p:nvPr/>
        </p:nvPicPr>
        <p:blipFill>
          <a:blip r:embed="rId27"/>
          <a:stretch/>
        </p:blipFill>
        <p:spPr>
          <a:xfrm>
            <a:off x="3415320" y="262584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49" descr=""/>
          <p:cNvPicPr/>
          <p:nvPr/>
        </p:nvPicPr>
        <p:blipFill>
          <a:blip r:embed="rId28"/>
          <a:stretch/>
        </p:blipFill>
        <p:spPr>
          <a:xfrm>
            <a:off x="3419640" y="1524240"/>
            <a:ext cx="933120" cy="83628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14" descr=""/>
          <p:cNvPicPr/>
          <p:nvPr/>
        </p:nvPicPr>
        <p:blipFill>
          <a:blip r:embed="rId29"/>
          <a:stretch/>
        </p:blipFill>
        <p:spPr>
          <a:xfrm>
            <a:off x="2198520" y="21960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21" descr=""/>
          <p:cNvPicPr/>
          <p:nvPr/>
        </p:nvPicPr>
        <p:blipFill>
          <a:blip r:embed="rId30"/>
          <a:stretch/>
        </p:blipFill>
        <p:spPr>
          <a:xfrm>
            <a:off x="2215800" y="241632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28" descr=""/>
          <p:cNvPicPr/>
          <p:nvPr/>
        </p:nvPicPr>
        <p:blipFill>
          <a:blip r:embed="rId31"/>
          <a:stretch/>
        </p:blipFill>
        <p:spPr>
          <a:xfrm>
            <a:off x="2225880" y="349884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30" descr=""/>
          <p:cNvPicPr/>
          <p:nvPr/>
        </p:nvPicPr>
        <p:blipFill>
          <a:blip r:embed="rId32"/>
          <a:stretch/>
        </p:blipFill>
        <p:spPr>
          <a:xfrm>
            <a:off x="2225880" y="460584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33" descr=""/>
          <p:cNvPicPr/>
          <p:nvPr/>
        </p:nvPicPr>
        <p:blipFill>
          <a:blip r:embed="rId33"/>
          <a:stretch/>
        </p:blipFill>
        <p:spPr>
          <a:xfrm>
            <a:off x="2225880" y="569304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34" descr=""/>
          <p:cNvPicPr/>
          <p:nvPr/>
        </p:nvPicPr>
        <p:blipFill>
          <a:blip r:embed="rId34"/>
          <a:stretch/>
        </p:blipFill>
        <p:spPr>
          <a:xfrm>
            <a:off x="2226960" y="1307160"/>
            <a:ext cx="738720" cy="99180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37" descr=""/>
          <p:cNvPicPr/>
          <p:nvPr/>
        </p:nvPicPr>
        <p:blipFill>
          <a:blip r:embed="rId35"/>
          <a:stretch/>
        </p:blipFill>
        <p:spPr>
          <a:xfrm>
            <a:off x="7999920" y="594216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89" name="Picture 38" descr=""/>
          <p:cNvPicPr/>
          <p:nvPr/>
        </p:nvPicPr>
        <p:blipFill>
          <a:blip r:embed="rId36"/>
          <a:stretch/>
        </p:blipFill>
        <p:spPr>
          <a:xfrm>
            <a:off x="7990200" y="157680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41" descr=""/>
          <p:cNvPicPr/>
          <p:nvPr/>
        </p:nvPicPr>
        <p:blipFill>
          <a:blip r:embed="rId37"/>
          <a:stretch/>
        </p:blipFill>
        <p:spPr>
          <a:xfrm>
            <a:off x="7991640" y="4910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43" descr=""/>
          <p:cNvPicPr/>
          <p:nvPr/>
        </p:nvPicPr>
        <p:blipFill>
          <a:blip r:embed="rId38"/>
          <a:stretch/>
        </p:blipFill>
        <p:spPr>
          <a:xfrm>
            <a:off x="4647240" y="373284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51" descr=""/>
          <p:cNvPicPr/>
          <p:nvPr/>
        </p:nvPicPr>
        <p:blipFill>
          <a:blip r:embed="rId39"/>
          <a:stretch/>
        </p:blipFill>
        <p:spPr>
          <a:xfrm>
            <a:off x="6958440" y="2630520"/>
            <a:ext cx="587520" cy="64044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53" descr=""/>
          <p:cNvPicPr/>
          <p:nvPr/>
        </p:nvPicPr>
        <p:blipFill>
          <a:blip r:embed="rId40"/>
          <a:stretch/>
        </p:blipFill>
        <p:spPr>
          <a:xfrm>
            <a:off x="6905880" y="245520"/>
            <a:ext cx="639720" cy="93996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54" descr=""/>
          <p:cNvPicPr/>
          <p:nvPr/>
        </p:nvPicPr>
        <p:blipFill>
          <a:blip r:embed="rId41"/>
          <a:stretch/>
        </p:blipFill>
        <p:spPr>
          <a:xfrm>
            <a:off x="5752440" y="3499560"/>
            <a:ext cx="469080" cy="93348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55" descr=""/>
          <p:cNvPicPr/>
          <p:nvPr/>
        </p:nvPicPr>
        <p:blipFill>
          <a:blip r:embed="rId42"/>
          <a:stretch/>
        </p:blipFill>
        <p:spPr>
          <a:xfrm>
            <a:off x="6900120" y="4876200"/>
            <a:ext cx="539640" cy="79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0EA803F386F7488D97D3E82C33088E" ma:contentTypeVersion="13" ma:contentTypeDescription="Create a new document." ma:contentTypeScope="" ma:versionID="5f81c336543831ff6e2c440dde061098">
  <xsd:schema xmlns:xsd="http://www.w3.org/2001/XMLSchema" xmlns:xs="http://www.w3.org/2001/XMLSchema" xmlns:p="http://schemas.microsoft.com/office/2006/metadata/properties" xmlns:ns3="ee7e0e64-71a0-4d18-b0a3-fc46de1c2922" xmlns:ns4="c733af1d-0b90-4259-9c9b-c9b3e4487e3d" targetNamespace="http://schemas.microsoft.com/office/2006/metadata/properties" ma:root="true" ma:fieldsID="e14685b71402dd7263ad03ffa8800ce2" ns3:_="" ns4:_="">
    <xsd:import namespace="ee7e0e64-71a0-4d18-b0a3-fc46de1c2922"/>
    <xsd:import namespace="c733af1d-0b90-4259-9c9b-c9b3e4487e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e0e64-71a0-4d18-b0a3-fc46de1c29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3af1d-0b90-4259-9c9b-c9b3e4487e3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9BFF55-FFD1-4898-AE24-8F99021F25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7e0e64-71a0-4d18-b0a3-fc46de1c2922"/>
    <ds:schemaRef ds:uri="c733af1d-0b90-4259-9c9b-c9b3e4487e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9C6C4A-746D-4CD7-A226-F8FBD7CD834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8B0FF27-3A29-488A-9E19-7F7D185DB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2964</TotalTime>
  <Application>LibreOffice/7.1.4.2$Windows_X86_64 LibreOffice_project/a529a4fab45b75fefc5b6226684193eb000654f6</Application>
  <AppVersion>15.0000</AppVersion>
  <Words>647</Words>
  <Paragraphs>69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2021-02-14T05:18:20Z</dcterms:created>
  <dc:creator>Mauro, Julia</dc:creator>
  <dc:description/>
  <dc:language>en-CA</dc:language>
  <cp:lastModifiedBy/>
  <dcterms:modified xsi:type="dcterms:W3CDTF">2025-11-05T10:22:40Z</dcterms:modified>
  <cp:revision>8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0x010100A90EA803F386F7488D97D3E82C33088E</vt:lpwstr>
  </property>
  <property fmtid="{D5CDD505-2E9C-101B-9397-08002B2CF9AE}" pid="3" name="Notes">
    <vt:i4>29</vt:i4>
  </property>
  <property fmtid="{D5CDD505-2E9C-101B-9397-08002B2CF9AE}" pid="4" name="PresentationFormat">
    <vt:lpwstr>On-screen Show (4:3)</vt:lpwstr>
  </property>
  <property fmtid="{D5CDD505-2E9C-101B-9397-08002B2CF9AE}" pid="5" name="Slides">
    <vt:i4>30</vt:i4>
  </property>
</Properties>
</file>